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63" r:id="rId6"/>
    <p:sldMasterId id="2147483675" r:id="rId7"/>
    <p:sldMasterId id="2147483677" r:id="rId8"/>
    <p:sldMasterId id="2147483688" r:id="rId9"/>
  </p:sldMasterIdLst>
  <p:notesMasterIdLst>
    <p:notesMasterId r:id="rId20"/>
  </p:notesMasterIdLst>
  <p:handoutMasterIdLst>
    <p:handoutMasterId r:id="rId21"/>
  </p:handoutMasterIdLst>
  <p:sldIdLst>
    <p:sldId id="376" r:id="rId10"/>
    <p:sldId id="343" r:id="rId11"/>
    <p:sldId id="413" r:id="rId12"/>
    <p:sldId id="404" r:id="rId13"/>
    <p:sldId id="405" r:id="rId14"/>
    <p:sldId id="406" r:id="rId15"/>
    <p:sldId id="407" r:id="rId16"/>
    <p:sldId id="414" r:id="rId17"/>
    <p:sldId id="408" r:id="rId18"/>
    <p:sldId id="40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2784" userDrawn="1">
          <p15:clr>
            <a:srgbClr val="A4A3A4"/>
          </p15:clr>
        </p15:guide>
        <p15:guide id="3" pos="45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E45"/>
    <a:srgbClr val="762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9"/>
    <p:restoredTop sz="73966" autoAdjust="0"/>
  </p:normalViewPr>
  <p:slideViewPr>
    <p:cSldViewPr snapToGrid="0" snapToObjects="1">
      <p:cViewPr varScale="1">
        <p:scale>
          <a:sx n="60" d="100"/>
          <a:sy n="60" d="100"/>
        </p:scale>
        <p:origin x="78" y="1068"/>
      </p:cViewPr>
      <p:guideLst>
        <p:guide orient="horz" pos="1464"/>
        <p:guide pos="2784"/>
        <p:guide pos="4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EAD7E-8E36-4A8C-B73E-BBE1CD77D9BB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185CE9-C6DC-409D-85F3-2FB1FFD699D5}">
      <dgm:prSet custT="1"/>
      <dgm:spPr/>
      <dgm:t>
        <a:bodyPr/>
        <a:lstStyle/>
        <a:p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j-cs"/>
            </a:rPr>
            <a:t>Recent Trends in Section 337 Litigation</a:t>
          </a:r>
        </a:p>
      </dgm:t>
    </dgm:pt>
    <dgm:pt modelId="{161B766F-1A64-4A25-B7FF-B6245C268DC2}" type="parTrans" cxnId="{6FF2B21D-DB95-4902-99AF-C4DE87059EAF}">
      <dgm:prSet/>
      <dgm:spPr/>
      <dgm:t>
        <a:bodyPr/>
        <a:lstStyle/>
        <a:p>
          <a:endParaRPr lang="en-US"/>
        </a:p>
      </dgm:t>
    </dgm:pt>
    <dgm:pt modelId="{5C07E48B-23DD-4AE3-90BA-0D745A42E4E1}" type="sibTrans" cxnId="{6FF2B21D-DB95-4902-99AF-C4DE87059EAF}">
      <dgm:prSet/>
      <dgm:spPr/>
      <dgm:t>
        <a:bodyPr/>
        <a:lstStyle/>
        <a:p>
          <a:endParaRPr lang="en-US"/>
        </a:p>
      </dgm:t>
    </dgm:pt>
    <dgm:pt modelId="{34F0DFC5-CB46-4ED1-8B52-ED809B8E6906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Legislative Reform</a:t>
          </a:r>
        </a:p>
      </dgm:t>
    </dgm:pt>
    <dgm:pt modelId="{4A9E8083-184F-445F-A418-59CE71F7B2AC}" type="parTrans" cxnId="{E863F3C6-C50F-4FD1-AD8B-5BA5E3ACFDD1}">
      <dgm:prSet/>
      <dgm:spPr/>
      <dgm:t>
        <a:bodyPr/>
        <a:lstStyle/>
        <a:p>
          <a:endParaRPr lang="en-US"/>
        </a:p>
      </dgm:t>
    </dgm:pt>
    <dgm:pt modelId="{6401061E-14F7-4BD5-A113-FB0C8784CA44}" type="sibTrans" cxnId="{E863F3C6-C50F-4FD1-AD8B-5BA5E3ACFDD1}">
      <dgm:prSet/>
      <dgm:spPr/>
      <dgm:t>
        <a:bodyPr/>
        <a:lstStyle/>
        <a:p>
          <a:endParaRPr lang="en-US"/>
        </a:p>
      </dgm:t>
    </dgm:pt>
    <dgm:pt modelId="{3D6ACB97-851C-4573-88C9-B686142076A7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First Use of the ITC’s “Interim ID” Program</a:t>
          </a:r>
        </a:p>
      </dgm:t>
    </dgm:pt>
    <dgm:pt modelId="{96797B79-0512-4379-BF9E-4FB571920D33}" type="parTrans" cxnId="{40942A8B-B281-4E65-B446-11D6E650AC2E}">
      <dgm:prSet/>
      <dgm:spPr/>
      <dgm:t>
        <a:bodyPr/>
        <a:lstStyle/>
        <a:p>
          <a:endParaRPr lang="en-US"/>
        </a:p>
      </dgm:t>
    </dgm:pt>
    <dgm:pt modelId="{088E6711-88EF-4316-A57B-7C2243BFF968}" type="sibTrans" cxnId="{40942A8B-B281-4E65-B446-11D6E650AC2E}">
      <dgm:prSet/>
      <dgm:spPr/>
      <dgm:t>
        <a:bodyPr/>
        <a:lstStyle/>
        <a:p>
          <a:endParaRPr lang="en-US"/>
        </a:p>
      </dgm:t>
    </dgm:pt>
    <dgm:pt modelId="{BC8C6DD0-67DF-43E0-8B13-018787284260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Domestic Industry Update</a:t>
          </a:r>
        </a:p>
      </dgm:t>
    </dgm:pt>
    <dgm:pt modelId="{F6D41312-A69D-4ACB-B62F-F54AD2518D72}" type="parTrans" cxnId="{FC6323C6-2528-49C2-B6D5-A3832F7D1FBC}">
      <dgm:prSet/>
      <dgm:spPr/>
      <dgm:t>
        <a:bodyPr/>
        <a:lstStyle/>
        <a:p>
          <a:endParaRPr lang="en-US"/>
        </a:p>
      </dgm:t>
    </dgm:pt>
    <dgm:pt modelId="{81C96837-959A-4901-9BD6-08E517F1B86C}" type="sibTrans" cxnId="{FC6323C6-2528-49C2-B6D5-A3832F7D1FBC}">
      <dgm:prSet/>
      <dgm:spPr/>
      <dgm:t>
        <a:bodyPr/>
        <a:lstStyle/>
        <a:p>
          <a:endParaRPr lang="en-US"/>
        </a:p>
      </dgm:t>
    </dgm:pt>
    <dgm:pt modelId="{25AADA08-2837-4AEF-8A6F-0E74926C5C21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Public Interest Update</a:t>
          </a:r>
        </a:p>
      </dgm:t>
    </dgm:pt>
    <dgm:pt modelId="{F31528E8-B0EB-4315-BF7D-53FF568D13F1}" type="parTrans" cxnId="{A4D8E4ED-6D0C-4DE4-A9F8-DA8915B737D1}">
      <dgm:prSet/>
      <dgm:spPr/>
      <dgm:t>
        <a:bodyPr/>
        <a:lstStyle/>
        <a:p>
          <a:endParaRPr lang="en-US"/>
        </a:p>
      </dgm:t>
    </dgm:pt>
    <dgm:pt modelId="{9DADFAF9-0687-4EEC-AC0B-C23EF2A22305}" type="sibTrans" cxnId="{A4D8E4ED-6D0C-4DE4-A9F8-DA8915B737D1}">
      <dgm:prSet/>
      <dgm:spPr/>
      <dgm:t>
        <a:bodyPr/>
        <a:lstStyle/>
        <a:p>
          <a:endParaRPr lang="en-US"/>
        </a:p>
      </dgm:t>
    </dgm:pt>
    <dgm:pt modelId="{5FE86BD8-4937-41F3-A2FB-184285D80D98}">
      <dgm:prSet custT="1"/>
      <dgm:spPr/>
      <dgm:t>
        <a:bodyPr/>
        <a:lstStyle/>
        <a:p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Use of the ITC for Claims Other Than Patent Infringement</a:t>
          </a:r>
        </a:p>
      </dgm:t>
    </dgm:pt>
    <dgm:pt modelId="{BCFC2A4A-661D-46E1-96E3-1F2086946112}" type="parTrans" cxnId="{9E5A412E-264A-4CC8-9B0C-B9BFE731EE6C}">
      <dgm:prSet/>
      <dgm:spPr/>
      <dgm:t>
        <a:bodyPr/>
        <a:lstStyle/>
        <a:p>
          <a:endParaRPr lang="en-US"/>
        </a:p>
      </dgm:t>
    </dgm:pt>
    <dgm:pt modelId="{706FBFB1-FBA4-42B6-99D0-CC0CE4421C94}" type="sibTrans" cxnId="{9E5A412E-264A-4CC8-9B0C-B9BFE731EE6C}">
      <dgm:prSet/>
      <dgm:spPr/>
      <dgm:t>
        <a:bodyPr/>
        <a:lstStyle/>
        <a:p>
          <a:endParaRPr lang="en-US"/>
        </a:p>
      </dgm:t>
    </dgm:pt>
    <dgm:pt modelId="{4C286A66-CB6C-48BD-9214-5F00C68B14C5}" type="pres">
      <dgm:prSet presAssocID="{9C6EAD7E-8E36-4A8C-B73E-BBE1CD77D9BB}" presName="diagram" presStyleCnt="0">
        <dgm:presLayoutVars>
          <dgm:dir/>
          <dgm:resizeHandles val="exact"/>
        </dgm:presLayoutVars>
      </dgm:prSet>
      <dgm:spPr/>
    </dgm:pt>
    <dgm:pt modelId="{9C46C1A8-2DD0-4ADF-A997-05BCC1F494DE}" type="pres">
      <dgm:prSet presAssocID="{FE185CE9-C6DC-409D-85F3-2FB1FFD699D5}" presName="node" presStyleLbl="node1" presStyleIdx="0" presStyleCnt="6" custLinFactNeighborY="-2013">
        <dgm:presLayoutVars>
          <dgm:bulletEnabled val="1"/>
        </dgm:presLayoutVars>
      </dgm:prSet>
      <dgm:spPr/>
    </dgm:pt>
    <dgm:pt modelId="{E264C21B-F400-4B8E-A1B7-C2BAC9627D98}" type="pres">
      <dgm:prSet presAssocID="{5C07E48B-23DD-4AE3-90BA-0D745A42E4E1}" presName="sibTrans" presStyleCnt="0"/>
      <dgm:spPr/>
    </dgm:pt>
    <dgm:pt modelId="{0A719AA0-402B-4524-8A1D-8BF222095D84}" type="pres">
      <dgm:prSet presAssocID="{34F0DFC5-CB46-4ED1-8B52-ED809B8E6906}" presName="node" presStyleLbl="node1" presStyleIdx="1" presStyleCnt="6" custLinFactNeighborY="-886">
        <dgm:presLayoutVars>
          <dgm:bulletEnabled val="1"/>
        </dgm:presLayoutVars>
      </dgm:prSet>
      <dgm:spPr/>
    </dgm:pt>
    <dgm:pt modelId="{F3F91D15-0E3D-48B7-971B-839542E227F2}" type="pres">
      <dgm:prSet presAssocID="{6401061E-14F7-4BD5-A113-FB0C8784CA44}" presName="sibTrans" presStyleCnt="0"/>
      <dgm:spPr/>
    </dgm:pt>
    <dgm:pt modelId="{99151CB7-21B0-4B7A-9A1F-F6375D6820D8}" type="pres">
      <dgm:prSet presAssocID="{3D6ACB97-851C-4573-88C9-B686142076A7}" presName="node" presStyleLbl="node1" presStyleIdx="2" presStyleCnt="6">
        <dgm:presLayoutVars>
          <dgm:bulletEnabled val="1"/>
        </dgm:presLayoutVars>
      </dgm:prSet>
      <dgm:spPr/>
    </dgm:pt>
    <dgm:pt modelId="{EF0C6ADC-FD59-408A-A967-B526EA749D67}" type="pres">
      <dgm:prSet presAssocID="{088E6711-88EF-4316-A57B-7C2243BFF968}" presName="sibTrans" presStyleCnt="0"/>
      <dgm:spPr/>
    </dgm:pt>
    <dgm:pt modelId="{38C89147-074A-49BF-9AAA-08FAB4140FB2}" type="pres">
      <dgm:prSet presAssocID="{BC8C6DD0-67DF-43E0-8B13-018787284260}" presName="node" presStyleLbl="node1" presStyleIdx="3" presStyleCnt="6">
        <dgm:presLayoutVars>
          <dgm:bulletEnabled val="1"/>
        </dgm:presLayoutVars>
      </dgm:prSet>
      <dgm:spPr/>
    </dgm:pt>
    <dgm:pt modelId="{72625288-7961-45F9-8F6F-36865E48F10C}" type="pres">
      <dgm:prSet presAssocID="{81C96837-959A-4901-9BD6-08E517F1B86C}" presName="sibTrans" presStyleCnt="0"/>
      <dgm:spPr/>
    </dgm:pt>
    <dgm:pt modelId="{A9FFB535-AE99-44A3-BC83-03708E0B1CFE}" type="pres">
      <dgm:prSet presAssocID="{25AADA08-2837-4AEF-8A6F-0E74926C5C21}" presName="node" presStyleLbl="node1" presStyleIdx="4" presStyleCnt="6">
        <dgm:presLayoutVars>
          <dgm:bulletEnabled val="1"/>
        </dgm:presLayoutVars>
      </dgm:prSet>
      <dgm:spPr/>
    </dgm:pt>
    <dgm:pt modelId="{C806935A-C101-42B1-8793-020BDA64A117}" type="pres">
      <dgm:prSet presAssocID="{9DADFAF9-0687-4EEC-AC0B-C23EF2A22305}" presName="sibTrans" presStyleCnt="0"/>
      <dgm:spPr/>
    </dgm:pt>
    <dgm:pt modelId="{BB34087B-35A9-4885-87EB-4AB023E94A93}" type="pres">
      <dgm:prSet presAssocID="{5FE86BD8-4937-41F3-A2FB-184285D80D98}" presName="node" presStyleLbl="node1" presStyleIdx="5" presStyleCnt="6">
        <dgm:presLayoutVars>
          <dgm:bulletEnabled val="1"/>
        </dgm:presLayoutVars>
      </dgm:prSet>
      <dgm:spPr/>
    </dgm:pt>
  </dgm:ptLst>
  <dgm:cxnLst>
    <dgm:cxn modelId="{6FF2B21D-DB95-4902-99AF-C4DE87059EAF}" srcId="{9C6EAD7E-8E36-4A8C-B73E-BBE1CD77D9BB}" destId="{FE185CE9-C6DC-409D-85F3-2FB1FFD699D5}" srcOrd="0" destOrd="0" parTransId="{161B766F-1A64-4A25-B7FF-B6245C268DC2}" sibTransId="{5C07E48B-23DD-4AE3-90BA-0D745A42E4E1}"/>
    <dgm:cxn modelId="{9E5A412E-264A-4CC8-9B0C-B9BFE731EE6C}" srcId="{9C6EAD7E-8E36-4A8C-B73E-BBE1CD77D9BB}" destId="{5FE86BD8-4937-41F3-A2FB-184285D80D98}" srcOrd="5" destOrd="0" parTransId="{BCFC2A4A-661D-46E1-96E3-1F2086946112}" sibTransId="{706FBFB1-FBA4-42B6-99D0-CC0CE4421C94}"/>
    <dgm:cxn modelId="{18682B3A-ED07-49C3-A985-FC3884BCA1E3}" type="presOf" srcId="{34F0DFC5-CB46-4ED1-8B52-ED809B8E6906}" destId="{0A719AA0-402B-4524-8A1D-8BF222095D84}" srcOrd="0" destOrd="0" presId="urn:microsoft.com/office/officeart/2005/8/layout/default"/>
    <dgm:cxn modelId="{212B4467-3744-425C-B524-685F253D09A4}" type="presOf" srcId="{BC8C6DD0-67DF-43E0-8B13-018787284260}" destId="{38C89147-074A-49BF-9AAA-08FAB4140FB2}" srcOrd="0" destOrd="0" presId="urn:microsoft.com/office/officeart/2005/8/layout/default"/>
    <dgm:cxn modelId="{3580356B-297D-4742-ACD3-721A6C8DB986}" type="presOf" srcId="{3D6ACB97-851C-4573-88C9-B686142076A7}" destId="{99151CB7-21B0-4B7A-9A1F-F6375D6820D8}" srcOrd="0" destOrd="0" presId="urn:microsoft.com/office/officeart/2005/8/layout/default"/>
    <dgm:cxn modelId="{598F3787-FE42-45C1-9C14-6EF515E0631E}" type="presOf" srcId="{25AADA08-2837-4AEF-8A6F-0E74926C5C21}" destId="{A9FFB535-AE99-44A3-BC83-03708E0B1CFE}" srcOrd="0" destOrd="0" presId="urn:microsoft.com/office/officeart/2005/8/layout/default"/>
    <dgm:cxn modelId="{40942A8B-B281-4E65-B446-11D6E650AC2E}" srcId="{9C6EAD7E-8E36-4A8C-B73E-BBE1CD77D9BB}" destId="{3D6ACB97-851C-4573-88C9-B686142076A7}" srcOrd="2" destOrd="0" parTransId="{96797B79-0512-4379-BF9E-4FB571920D33}" sibTransId="{088E6711-88EF-4316-A57B-7C2243BFF968}"/>
    <dgm:cxn modelId="{FC6323C6-2528-49C2-B6D5-A3832F7D1FBC}" srcId="{9C6EAD7E-8E36-4A8C-B73E-BBE1CD77D9BB}" destId="{BC8C6DD0-67DF-43E0-8B13-018787284260}" srcOrd="3" destOrd="0" parTransId="{F6D41312-A69D-4ACB-B62F-F54AD2518D72}" sibTransId="{81C96837-959A-4901-9BD6-08E517F1B86C}"/>
    <dgm:cxn modelId="{E863F3C6-C50F-4FD1-AD8B-5BA5E3ACFDD1}" srcId="{9C6EAD7E-8E36-4A8C-B73E-BBE1CD77D9BB}" destId="{34F0DFC5-CB46-4ED1-8B52-ED809B8E6906}" srcOrd="1" destOrd="0" parTransId="{4A9E8083-184F-445F-A418-59CE71F7B2AC}" sibTransId="{6401061E-14F7-4BD5-A113-FB0C8784CA44}"/>
    <dgm:cxn modelId="{1FE942C8-017B-4641-BB28-1D85D4C4614E}" type="presOf" srcId="{9C6EAD7E-8E36-4A8C-B73E-BBE1CD77D9BB}" destId="{4C286A66-CB6C-48BD-9214-5F00C68B14C5}" srcOrd="0" destOrd="0" presId="urn:microsoft.com/office/officeart/2005/8/layout/default"/>
    <dgm:cxn modelId="{03F772DF-446D-4CAB-923B-684DBF21AC9F}" type="presOf" srcId="{5FE86BD8-4937-41F3-A2FB-184285D80D98}" destId="{BB34087B-35A9-4885-87EB-4AB023E94A93}" srcOrd="0" destOrd="0" presId="urn:microsoft.com/office/officeart/2005/8/layout/default"/>
    <dgm:cxn modelId="{E1547FE6-F0C5-43F9-977D-0342D4353BAD}" type="presOf" srcId="{FE185CE9-C6DC-409D-85F3-2FB1FFD699D5}" destId="{9C46C1A8-2DD0-4ADF-A997-05BCC1F494DE}" srcOrd="0" destOrd="0" presId="urn:microsoft.com/office/officeart/2005/8/layout/default"/>
    <dgm:cxn modelId="{A4D8E4ED-6D0C-4DE4-A9F8-DA8915B737D1}" srcId="{9C6EAD7E-8E36-4A8C-B73E-BBE1CD77D9BB}" destId="{25AADA08-2837-4AEF-8A6F-0E74926C5C21}" srcOrd="4" destOrd="0" parTransId="{F31528E8-B0EB-4315-BF7D-53FF568D13F1}" sibTransId="{9DADFAF9-0687-4EEC-AC0B-C23EF2A22305}"/>
    <dgm:cxn modelId="{8A7001FE-4A55-4373-A22B-55EE4E8760F0}" type="presParOf" srcId="{4C286A66-CB6C-48BD-9214-5F00C68B14C5}" destId="{9C46C1A8-2DD0-4ADF-A997-05BCC1F494DE}" srcOrd="0" destOrd="0" presId="urn:microsoft.com/office/officeart/2005/8/layout/default"/>
    <dgm:cxn modelId="{EF2E53A5-EA0A-49B5-B053-35A5C993F456}" type="presParOf" srcId="{4C286A66-CB6C-48BD-9214-5F00C68B14C5}" destId="{E264C21B-F400-4B8E-A1B7-C2BAC9627D98}" srcOrd="1" destOrd="0" presId="urn:microsoft.com/office/officeart/2005/8/layout/default"/>
    <dgm:cxn modelId="{93025A9E-5A4A-4302-8575-1BA4F0C98A93}" type="presParOf" srcId="{4C286A66-CB6C-48BD-9214-5F00C68B14C5}" destId="{0A719AA0-402B-4524-8A1D-8BF222095D84}" srcOrd="2" destOrd="0" presId="urn:microsoft.com/office/officeart/2005/8/layout/default"/>
    <dgm:cxn modelId="{931556BD-5D1E-4878-A0AA-E430A691E607}" type="presParOf" srcId="{4C286A66-CB6C-48BD-9214-5F00C68B14C5}" destId="{F3F91D15-0E3D-48B7-971B-839542E227F2}" srcOrd="3" destOrd="0" presId="urn:microsoft.com/office/officeart/2005/8/layout/default"/>
    <dgm:cxn modelId="{94CC92B8-6381-4769-9344-D76A89944ABC}" type="presParOf" srcId="{4C286A66-CB6C-48BD-9214-5F00C68B14C5}" destId="{99151CB7-21B0-4B7A-9A1F-F6375D6820D8}" srcOrd="4" destOrd="0" presId="urn:microsoft.com/office/officeart/2005/8/layout/default"/>
    <dgm:cxn modelId="{D4031DBA-5B4C-435D-86DA-8689E934D8D8}" type="presParOf" srcId="{4C286A66-CB6C-48BD-9214-5F00C68B14C5}" destId="{EF0C6ADC-FD59-408A-A967-B526EA749D67}" srcOrd="5" destOrd="0" presId="urn:microsoft.com/office/officeart/2005/8/layout/default"/>
    <dgm:cxn modelId="{350BF4B5-CB5A-405E-99E0-56982837E879}" type="presParOf" srcId="{4C286A66-CB6C-48BD-9214-5F00C68B14C5}" destId="{38C89147-074A-49BF-9AAA-08FAB4140FB2}" srcOrd="6" destOrd="0" presId="urn:microsoft.com/office/officeart/2005/8/layout/default"/>
    <dgm:cxn modelId="{7916DB87-E61E-4600-A3DD-48EFA07046A1}" type="presParOf" srcId="{4C286A66-CB6C-48BD-9214-5F00C68B14C5}" destId="{72625288-7961-45F9-8F6F-36865E48F10C}" srcOrd="7" destOrd="0" presId="urn:microsoft.com/office/officeart/2005/8/layout/default"/>
    <dgm:cxn modelId="{32F18447-5CF2-4414-9CD2-D1CDC72297B7}" type="presParOf" srcId="{4C286A66-CB6C-48BD-9214-5F00C68B14C5}" destId="{A9FFB535-AE99-44A3-BC83-03708E0B1CFE}" srcOrd="8" destOrd="0" presId="urn:microsoft.com/office/officeart/2005/8/layout/default"/>
    <dgm:cxn modelId="{92B43F4C-0B0A-42E2-B30A-0D05A59F1CE0}" type="presParOf" srcId="{4C286A66-CB6C-48BD-9214-5F00C68B14C5}" destId="{C806935A-C101-42B1-8793-020BDA64A117}" srcOrd="9" destOrd="0" presId="urn:microsoft.com/office/officeart/2005/8/layout/default"/>
    <dgm:cxn modelId="{88165E98-F82C-4583-9481-038F4C171658}" type="presParOf" srcId="{4C286A66-CB6C-48BD-9214-5F00C68B14C5}" destId="{BB34087B-35A9-4885-87EB-4AB023E94A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82AE0-25BC-45B6-85C5-DC36D6006DF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221C7-3516-40A3-B830-75465722FD1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>
              <a:latin typeface="+mn-lt"/>
              <a:ea typeface="Batang" panose="02030600000101010101" pitchFamily="18" charset="-127"/>
            </a:rPr>
            <a:t>FY2023 and FY 2024 filings</a:t>
          </a:r>
        </a:p>
      </dgm:t>
    </dgm:pt>
    <dgm:pt modelId="{B6430E4D-4227-4E13-99A0-9CD43DCC4F1F}" type="parTrans" cxnId="{1ED13D14-07AF-4D02-A1EC-2B88F26A0476}">
      <dgm:prSet/>
      <dgm:spPr/>
      <dgm:t>
        <a:bodyPr/>
        <a:lstStyle/>
        <a:p>
          <a:endParaRPr lang="en-US"/>
        </a:p>
      </dgm:t>
    </dgm:pt>
    <dgm:pt modelId="{930B8545-E67B-4EB5-884C-5072E5CA64B3}" type="sibTrans" cxnId="{1ED13D14-07AF-4D02-A1EC-2B88F26A0476}">
      <dgm:prSet/>
      <dgm:spPr/>
      <dgm:t>
        <a:bodyPr/>
        <a:lstStyle/>
        <a:p>
          <a:endParaRPr lang="en-US"/>
        </a:p>
      </dgm:t>
    </dgm:pt>
    <dgm:pt modelId="{3A8A7E5D-6B78-48A6-8EF4-FDA83451C46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Batang" panose="02030600000101010101" pitchFamily="18" charset="-127"/>
              <a:cs typeface="+mn-cs"/>
            </a:rPr>
            <a:t>Most common technology areas are computer and telecommunications products and consumer electronics</a:t>
          </a:r>
        </a:p>
      </dgm:t>
    </dgm:pt>
    <dgm:pt modelId="{742CA4F3-24E7-43F1-8DD4-A09693C7381E}" type="parTrans" cxnId="{B1EF816D-B10A-4840-BACA-86F93F260498}">
      <dgm:prSet/>
      <dgm:spPr/>
      <dgm:t>
        <a:bodyPr/>
        <a:lstStyle/>
        <a:p>
          <a:endParaRPr lang="en-US"/>
        </a:p>
      </dgm:t>
    </dgm:pt>
    <dgm:pt modelId="{F2D8894C-0ADA-4DD6-8344-A60F11DAC45D}" type="sibTrans" cxnId="{B1EF816D-B10A-4840-BACA-86F93F260498}">
      <dgm:prSet/>
      <dgm:spPr/>
      <dgm:t>
        <a:bodyPr/>
        <a:lstStyle/>
        <a:p>
          <a:endParaRPr lang="en-US"/>
        </a:p>
      </dgm:t>
    </dgm:pt>
    <dgm:pt modelId="{6F8F76BD-34E8-4239-9F05-7ED5A98CD24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Batang" panose="02030600000101010101" pitchFamily="18" charset="-127"/>
              <a:cs typeface="+mn-cs"/>
            </a:rPr>
            <a:t>Declining rates of settlement</a:t>
          </a:r>
        </a:p>
      </dgm:t>
    </dgm:pt>
    <dgm:pt modelId="{8A61122E-6E50-468B-99F7-77FBF4257E4D}" type="parTrans" cxnId="{67C2FC65-167F-40E7-9195-2F696E1EE856}">
      <dgm:prSet/>
      <dgm:spPr/>
      <dgm:t>
        <a:bodyPr/>
        <a:lstStyle/>
        <a:p>
          <a:endParaRPr lang="en-US"/>
        </a:p>
      </dgm:t>
    </dgm:pt>
    <dgm:pt modelId="{1161DC16-51A3-4A29-B79B-176DC9F363E0}" type="sibTrans" cxnId="{67C2FC65-167F-40E7-9195-2F696E1EE856}">
      <dgm:prSet/>
      <dgm:spPr/>
      <dgm:t>
        <a:bodyPr/>
        <a:lstStyle/>
        <a:p>
          <a:endParaRPr lang="en-US"/>
        </a:p>
      </dgm:t>
    </dgm:pt>
    <dgm:pt modelId="{2028C311-A675-4AC2-952E-61B9F1F7252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Batang" panose="02030600000101010101" pitchFamily="18" charset="-127"/>
              <a:cs typeface="+mn-cs"/>
            </a:rPr>
            <a:t>Average length of investigations ranges from 17-19 months over the past five years </a:t>
          </a:r>
        </a:p>
      </dgm:t>
    </dgm:pt>
    <dgm:pt modelId="{41EFBFC6-479B-4C83-A90E-8023AB0C530A}" type="parTrans" cxnId="{92D27B08-EEEE-41CB-814B-E2CA9E121728}">
      <dgm:prSet/>
      <dgm:spPr/>
      <dgm:t>
        <a:bodyPr/>
        <a:lstStyle/>
        <a:p>
          <a:endParaRPr lang="en-US"/>
        </a:p>
      </dgm:t>
    </dgm:pt>
    <dgm:pt modelId="{218F2176-2F83-4100-9C46-C2682B692E40}" type="sibTrans" cxnId="{92D27B08-EEEE-41CB-814B-E2CA9E121728}">
      <dgm:prSet/>
      <dgm:spPr/>
      <dgm:t>
        <a:bodyPr/>
        <a:lstStyle/>
        <a:p>
          <a:endParaRPr lang="en-US"/>
        </a:p>
      </dgm:t>
    </dgm:pt>
    <dgm:pt modelId="{2A9BEAA0-07C4-499D-A70D-9B39E05725F1}" type="pres">
      <dgm:prSet presAssocID="{9A082AE0-25BC-45B6-85C5-DC36D6006DFE}" presName="root" presStyleCnt="0">
        <dgm:presLayoutVars>
          <dgm:dir/>
          <dgm:resizeHandles val="exact"/>
        </dgm:presLayoutVars>
      </dgm:prSet>
      <dgm:spPr/>
    </dgm:pt>
    <dgm:pt modelId="{A5BC71B6-A1D7-4056-9FE5-DA319754D5C6}" type="pres">
      <dgm:prSet presAssocID="{56E221C7-3516-40A3-B830-75465722FD12}" presName="compNode" presStyleCnt="0"/>
      <dgm:spPr/>
    </dgm:pt>
    <dgm:pt modelId="{4EA930B5-CF2E-48F6-8D94-C46A2D0F8ECF}" type="pres">
      <dgm:prSet presAssocID="{56E221C7-3516-40A3-B830-75465722FD12}" presName="iconRect" presStyleLbl="node1" presStyleIdx="0" presStyleCnt="4" custLinFactNeighborX="94180" custLinFactNeighborY="37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063F47C-189F-45B7-A756-3664FA8A3B68}" type="pres">
      <dgm:prSet presAssocID="{56E221C7-3516-40A3-B830-75465722FD12}" presName="iconSpace" presStyleCnt="0"/>
      <dgm:spPr/>
    </dgm:pt>
    <dgm:pt modelId="{91F3BB76-8356-4603-8BDD-CAEC3CAA8FA0}" type="pres">
      <dgm:prSet presAssocID="{56E221C7-3516-40A3-B830-75465722FD12}" presName="parTx" presStyleLbl="revTx" presStyleIdx="0" presStyleCnt="8" custScaleX="85198" custLinFactNeighborX="14054" custLinFactNeighborY="2176">
        <dgm:presLayoutVars>
          <dgm:chMax val="0"/>
          <dgm:chPref val="0"/>
        </dgm:presLayoutVars>
      </dgm:prSet>
      <dgm:spPr/>
    </dgm:pt>
    <dgm:pt modelId="{5DCCD1A8-5A67-44BB-A672-1E9C8C5F20F8}" type="pres">
      <dgm:prSet presAssocID="{56E221C7-3516-40A3-B830-75465722FD12}" presName="txSpace" presStyleCnt="0"/>
      <dgm:spPr/>
    </dgm:pt>
    <dgm:pt modelId="{65BF60B3-2A1F-473F-810D-B1DFBA31AA89}" type="pres">
      <dgm:prSet presAssocID="{56E221C7-3516-40A3-B830-75465722FD12}" presName="desTx" presStyleLbl="revTx" presStyleIdx="1" presStyleCnt="8" custLinFactNeighborX="9221" custLinFactNeighborY="1937">
        <dgm:presLayoutVars/>
      </dgm:prSet>
      <dgm:spPr/>
    </dgm:pt>
    <dgm:pt modelId="{444F0BBA-BFFA-4FB9-A1F3-22E572A15166}" type="pres">
      <dgm:prSet presAssocID="{930B8545-E67B-4EB5-884C-5072E5CA64B3}" presName="sibTrans" presStyleCnt="0"/>
      <dgm:spPr/>
    </dgm:pt>
    <dgm:pt modelId="{33B158E5-186A-4343-BE04-9C3B3181641C}" type="pres">
      <dgm:prSet presAssocID="{3A8A7E5D-6B78-48A6-8EF4-FDA83451C464}" presName="compNode" presStyleCnt="0"/>
      <dgm:spPr/>
    </dgm:pt>
    <dgm:pt modelId="{581A0242-3519-4A3E-9122-C29A3E70B5C6}" type="pres">
      <dgm:prSet presAssocID="{3A8A7E5D-6B78-48A6-8EF4-FDA83451C464}" presName="iconRect" presStyleLbl="node1" presStyleIdx="1" presStyleCnt="4" custLinFactNeighborX="77831" custLinFactNeighborY="37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28C22C9-CF9A-4CB1-90B8-154C5446AB47}" type="pres">
      <dgm:prSet presAssocID="{3A8A7E5D-6B78-48A6-8EF4-FDA83451C464}" presName="iconSpace" presStyleCnt="0"/>
      <dgm:spPr/>
    </dgm:pt>
    <dgm:pt modelId="{0AE1F58A-7966-4C54-9AA0-7893F3DF3091}" type="pres">
      <dgm:prSet presAssocID="{3A8A7E5D-6B78-48A6-8EF4-FDA83451C464}" presName="parTx" presStyleLbl="revTx" presStyleIdx="2" presStyleCnt="8" custScaleX="99612" custLinFactNeighborX="-3660" custLinFactNeighborY="2207">
        <dgm:presLayoutVars>
          <dgm:chMax val="0"/>
          <dgm:chPref val="0"/>
        </dgm:presLayoutVars>
      </dgm:prSet>
      <dgm:spPr/>
    </dgm:pt>
    <dgm:pt modelId="{832BC63C-F732-4DCD-8375-813CBE9093D9}" type="pres">
      <dgm:prSet presAssocID="{3A8A7E5D-6B78-48A6-8EF4-FDA83451C464}" presName="txSpace" presStyleCnt="0"/>
      <dgm:spPr/>
    </dgm:pt>
    <dgm:pt modelId="{5FD8E37F-50B3-4E2A-A716-0C424095D630}" type="pres">
      <dgm:prSet presAssocID="{3A8A7E5D-6B78-48A6-8EF4-FDA83451C464}" presName="desTx" presStyleLbl="revTx" presStyleIdx="3" presStyleCnt="8">
        <dgm:presLayoutVars/>
      </dgm:prSet>
      <dgm:spPr/>
    </dgm:pt>
    <dgm:pt modelId="{EC4B3837-55FA-45DE-B1AC-7E40A8B2040C}" type="pres">
      <dgm:prSet presAssocID="{F2D8894C-0ADA-4DD6-8344-A60F11DAC45D}" presName="sibTrans" presStyleCnt="0"/>
      <dgm:spPr/>
    </dgm:pt>
    <dgm:pt modelId="{A8B51D79-BEFE-42F1-80DB-2B23290EDE74}" type="pres">
      <dgm:prSet presAssocID="{6F8F76BD-34E8-4239-9F05-7ED5A98CD24E}" presName="compNode" presStyleCnt="0"/>
      <dgm:spPr/>
    </dgm:pt>
    <dgm:pt modelId="{23AA687F-7861-42A0-A42F-81A521A59E8C}" type="pres">
      <dgm:prSet presAssocID="{6F8F76BD-34E8-4239-9F05-7ED5A98CD24E}" presName="iconRect" presStyleLbl="node1" presStyleIdx="2" presStyleCnt="4" custLinFactNeighborX="58024" custLinFactNeighborY="47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812CF157-66D6-45D9-B64A-90D75840911C}" type="pres">
      <dgm:prSet presAssocID="{6F8F76BD-34E8-4239-9F05-7ED5A98CD24E}" presName="iconSpace" presStyleCnt="0"/>
      <dgm:spPr/>
    </dgm:pt>
    <dgm:pt modelId="{4483B84A-70A5-4CE5-94B5-C87F623074A8}" type="pres">
      <dgm:prSet presAssocID="{6F8F76BD-34E8-4239-9F05-7ED5A98CD24E}" presName="parTx" presStyleLbl="revTx" presStyleIdx="4" presStyleCnt="8" custScaleX="78914" custLinFactNeighborX="-4596" custLinFactNeighborY="2207">
        <dgm:presLayoutVars>
          <dgm:chMax val="0"/>
          <dgm:chPref val="0"/>
        </dgm:presLayoutVars>
      </dgm:prSet>
      <dgm:spPr/>
    </dgm:pt>
    <dgm:pt modelId="{084CD5CC-9F62-4EE2-A2DF-3A80B92461F1}" type="pres">
      <dgm:prSet presAssocID="{6F8F76BD-34E8-4239-9F05-7ED5A98CD24E}" presName="txSpace" presStyleCnt="0"/>
      <dgm:spPr/>
    </dgm:pt>
    <dgm:pt modelId="{7DFD9501-20C3-4143-9D5C-FED2418DD1D2}" type="pres">
      <dgm:prSet presAssocID="{6F8F76BD-34E8-4239-9F05-7ED5A98CD24E}" presName="desTx" presStyleLbl="revTx" presStyleIdx="5" presStyleCnt="8">
        <dgm:presLayoutVars/>
      </dgm:prSet>
      <dgm:spPr/>
    </dgm:pt>
    <dgm:pt modelId="{D3E845CF-7A1A-4894-9DC0-2E4FCF4985BA}" type="pres">
      <dgm:prSet presAssocID="{1161DC16-51A3-4A29-B79B-176DC9F363E0}" presName="sibTrans" presStyleCnt="0"/>
      <dgm:spPr/>
    </dgm:pt>
    <dgm:pt modelId="{B3EBF442-E6F0-457B-AB54-C560D8C6DBA0}" type="pres">
      <dgm:prSet presAssocID="{2028C311-A675-4AC2-952E-61B9F1F72529}" presName="compNode" presStyleCnt="0"/>
      <dgm:spPr/>
    </dgm:pt>
    <dgm:pt modelId="{189E00A7-1AB8-4359-A251-70D55D2D1030}" type="pres">
      <dgm:prSet presAssocID="{2028C311-A675-4AC2-952E-61B9F1F72529}" presName="iconRect" presStyleLbl="node1" presStyleIdx="3" presStyleCnt="4" custLinFactNeighborX="1506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C41EA98-A6DC-470C-AB2D-9212BB6CAEB4}" type="pres">
      <dgm:prSet presAssocID="{2028C311-A675-4AC2-952E-61B9F1F72529}" presName="iconSpace" presStyleCnt="0"/>
      <dgm:spPr/>
    </dgm:pt>
    <dgm:pt modelId="{924A0FCE-1FA0-4173-874D-18C96880A943}" type="pres">
      <dgm:prSet presAssocID="{2028C311-A675-4AC2-952E-61B9F1F72529}" presName="parTx" presStyleLbl="revTx" presStyleIdx="6" presStyleCnt="8" custScaleX="92267" custScaleY="100373" custLinFactNeighborX="-24974" custLinFactNeighborY="2393">
        <dgm:presLayoutVars>
          <dgm:chMax val="0"/>
          <dgm:chPref val="0"/>
        </dgm:presLayoutVars>
      </dgm:prSet>
      <dgm:spPr/>
    </dgm:pt>
    <dgm:pt modelId="{DC15D73C-4115-4CD4-88BB-A629E96AB1C0}" type="pres">
      <dgm:prSet presAssocID="{2028C311-A675-4AC2-952E-61B9F1F72529}" presName="txSpace" presStyleCnt="0"/>
      <dgm:spPr/>
    </dgm:pt>
    <dgm:pt modelId="{55759685-9194-470F-88F8-04C413F672B4}" type="pres">
      <dgm:prSet presAssocID="{2028C311-A675-4AC2-952E-61B9F1F72529}" presName="desTx" presStyleLbl="revTx" presStyleIdx="7" presStyleCnt="8">
        <dgm:presLayoutVars/>
      </dgm:prSet>
      <dgm:spPr/>
    </dgm:pt>
  </dgm:ptLst>
  <dgm:cxnLst>
    <dgm:cxn modelId="{92D27B08-EEEE-41CB-814B-E2CA9E121728}" srcId="{9A082AE0-25BC-45B6-85C5-DC36D6006DFE}" destId="{2028C311-A675-4AC2-952E-61B9F1F72529}" srcOrd="3" destOrd="0" parTransId="{41EFBFC6-479B-4C83-A90E-8023AB0C530A}" sibTransId="{218F2176-2F83-4100-9C46-C2682B692E40}"/>
    <dgm:cxn modelId="{1ED13D14-07AF-4D02-A1EC-2B88F26A0476}" srcId="{9A082AE0-25BC-45B6-85C5-DC36D6006DFE}" destId="{56E221C7-3516-40A3-B830-75465722FD12}" srcOrd="0" destOrd="0" parTransId="{B6430E4D-4227-4E13-99A0-9CD43DCC4F1F}" sibTransId="{930B8545-E67B-4EB5-884C-5072E5CA64B3}"/>
    <dgm:cxn modelId="{EC91461D-E7DF-4605-B611-AE5D1A0B5580}" type="presOf" srcId="{6F8F76BD-34E8-4239-9F05-7ED5A98CD24E}" destId="{4483B84A-70A5-4CE5-94B5-C87F623074A8}" srcOrd="0" destOrd="0" presId="urn:microsoft.com/office/officeart/2018/2/layout/IconLabelDescriptionList"/>
    <dgm:cxn modelId="{49B99036-73A4-48F1-AB9E-2A2EC24845B2}" type="presOf" srcId="{56E221C7-3516-40A3-B830-75465722FD12}" destId="{91F3BB76-8356-4603-8BDD-CAEC3CAA8FA0}" srcOrd="0" destOrd="0" presId="urn:microsoft.com/office/officeart/2018/2/layout/IconLabelDescriptionList"/>
    <dgm:cxn modelId="{67C2FC65-167F-40E7-9195-2F696E1EE856}" srcId="{9A082AE0-25BC-45B6-85C5-DC36D6006DFE}" destId="{6F8F76BD-34E8-4239-9F05-7ED5A98CD24E}" srcOrd="2" destOrd="0" parTransId="{8A61122E-6E50-468B-99F7-77FBF4257E4D}" sibTransId="{1161DC16-51A3-4A29-B79B-176DC9F363E0}"/>
    <dgm:cxn modelId="{265F5B6B-1836-4505-B279-97C5040D0E7A}" type="presOf" srcId="{2028C311-A675-4AC2-952E-61B9F1F72529}" destId="{924A0FCE-1FA0-4173-874D-18C96880A943}" srcOrd="0" destOrd="0" presId="urn:microsoft.com/office/officeart/2018/2/layout/IconLabelDescriptionList"/>
    <dgm:cxn modelId="{B1EF816D-B10A-4840-BACA-86F93F260498}" srcId="{9A082AE0-25BC-45B6-85C5-DC36D6006DFE}" destId="{3A8A7E5D-6B78-48A6-8EF4-FDA83451C464}" srcOrd="1" destOrd="0" parTransId="{742CA4F3-24E7-43F1-8DD4-A09693C7381E}" sibTransId="{F2D8894C-0ADA-4DD6-8344-A60F11DAC45D}"/>
    <dgm:cxn modelId="{6F68DB8E-562D-4108-A789-31A349B0466F}" type="presOf" srcId="{3A8A7E5D-6B78-48A6-8EF4-FDA83451C464}" destId="{0AE1F58A-7966-4C54-9AA0-7893F3DF3091}" srcOrd="0" destOrd="0" presId="urn:microsoft.com/office/officeart/2018/2/layout/IconLabelDescriptionList"/>
    <dgm:cxn modelId="{2934A1D9-E0D9-4B77-9C92-A0749C3FE41B}" type="presOf" srcId="{9A082AE0-25BC-45B6-85C5-DC36D6006DFE}" destId="{2A9BEAA0-07C4-499D-A70D-9B39E05725F1}" srcOrd="0" destOrd="0" presId="urn:microsoft.com/office/officeart/2018/2/layout/IconLabelDescriptionList"/>
    <dgm:cxn modelId="{29B884F0-B6B7-4979-89CD-8382CC62A169}" type="presParOf" srcId="{2A9BEAA0-07C4-499D-A70D-9B39E05725F1}" destId="{A5BC71B6-A1D7-4056-9FE5-DA319754D5C6}" srcOrd="0" destOrd="0" presId="urn:microsoft.com/office/officeart/2018/2/layout/IconLabelDescriptionList"/>
    <dgm:cxn modelId="{076FC55C-51F4-4317-9D5D-483E9254E3E7}" type="presParOf" srcId="{A5BC71B6-A1D7-4056-9FE5-DA319754D5C6}" destId="{4EA930B5-CF2E-48F6-8D94-C46A2D0F8ECF}" srcOrd="0" destOrd="0" presId="urn:microsoft.com/office/officeart/2018/2/layout/IconLabelDescriptionList"/>
    <dgm:cxn modelId="{B966012C-9F60-4BFC-A3E4-DEAE0534404E}" type="presParOf" srcId="{A5BC71B6-A1D7-4056-9FE5-DA319754D5C6}" destId="{F063F47C-189F-45B7-A756-3664FA8A3B68}" srcOrd="1" destOrd="0" presId="urn:microsoft.com/office/officeart/2018/2/layout/IconLabelDescriptionList"/>
    <dgm:cxn modelId="{07BDC157-324A-43E4-908C-EAFDB872D168}" type="presParOf" srcId="{A5BC71B6-A1D7-4056-9FE5-DA319754D5C6}" destId="{91F3BB76-8356-4603-8BDD-CAEC3CAA8FA0}" srcOrd="2" destOrd="0" presId="urn:microsoft.com/office/officeart/2018/2/layout/IconLabelDescriptionList"/>
    <dgm:cxn modelId="{EDA1D3BD-2B3E-443F-9B21-BA17E6F04BCA}" type="presParOf" srcId="{A5BC71B6-A1D7-4056-9FE5-DA319754D5C6}" destId="{5DCCD1A8-5A67-44BB-A672-1E9C8C5F20F8}" srcOrd="3" destOrd="0" presId="urn:microsoft.com/office/officeart/2018/2/layout/IconLabelDescriptionList"/>
    <dgm:cxn modelId="{7E1958C9-EDFE-4A14-BA53-AF227ABC6C97}" type="presParOf" srcId="{A5BC71B6-A1D7-4056-9FE5-DA319754D5C6}" destId="{65BF60B3-2A1F-473F-810D-B1DFBA31AA89}" srcOrd="4" destOrd="0" presId="urn:microsoft.com/office/officeart/2018/2/layout/IconLabelDescriptionList"/>
    <dgm:cxn modelId="{BB7D193B-AD2A-4A5C-A9DE-9F1B7D0A8683}" type="presParOf" srcId="{2A9BEAA0-07C4-499D-A70D-9B39E05725F1}" destId="{444F0BBA-BFFA-4FB9-A1F3-22E572A15166}" srcOrd="1" destOrd="0" presId="urn:microsoft.com/office/officeart/2018/2/layout/IconLabelDescriptionList"/>
    <dgm:cxn modelId="{C3B64515-2F82-4746-B1E7-DA14EDED16AE}" type="presParOf" srcId="{2A9BEAA0-07C4-499D-A70D-9B39E05725F1}" destId="{33B158E5-186A-4343-BE04-9C3B3181641C}" srcOrd="2" destOrd="0" presId="urn:microsoft.com/office/officeart/2018/2/layout/IconLabelDescriptionList"/>
    <dgm:cxn modelId="{9C0EAA90-4E5A-436C-97BA-F9714B391854}" type="presParOf" srcId="{33B158E5-186A-4343-BE04-9C3B3181641C}" destId="{581A0242-3519-4A3E-9122-C29A3E70B5C6}" srcOrd="0" destOrd="0" presId="urn:microsoft.com/office/officeart/2018/2/layout/IconLabelDescriptionList"/>
    <dgm:cxn modelId="{CF133157-7312-4FE1-9BA4-85303350B0EA}" type="presParOf" srcId="{33B158E5-186A-4343-BE04-9C3B3181641C}" destId="{628C22C9-CF9A-4CB1-90B8-154C5446AB47}" srcOrd="1" destOrd="0" presId="urn:microsoft.com/office/officeart/2018/2/layout/IconLabelDescriptionList"/>
    <dgm:cxn modelId="{CA346F99-08E4-45EE-B6C5-F2EEC916EACB}" type="presParOf" srcId="{33B158E5-186A-4343-BE04-9C3B3181641C}" destId="{0AE1F58A-7966-4C54-9AA0-7893F3DF3091}" srcOrd="2" destOrd="0" presId="urn:microsoft.com/office/officeart/2018/2/layout/IconLabelDescriptionList"/>
    <dgm:cxn modelId="{EBE86293-853F-4B94-8A2F-4B7981BAD31C}" type="presParOf" srcId="{33B158E5-186A-4343-BE04-9C3B3181641C}" destId="{832BC63C-F732-4DCD-8375-813CBE9093D9}" srcOrd="3" destOrd="0" presId="urn:microsoft.com/office/officeart/2018/2/layout/IconLabelDescriptionList"/>
    <dgm:cxn modelId="{1088058E-AD8E-4510-99F2-755B1462AB4E}" type="presParOf" srcId="{33B158E5-186A-4343-BE04-9C3B3181641C}" destId="{5FD8E37F-50B3-4E2A-A716-0C424095D630}" srcOrd="4" destOrd="0" presId="urn:microsoft.com/office/officeart/2018/2/layout/IconLabelDescriptionList"/>
    <dgm:cxn modelId="{6C7EADFE-EEA3-4C3C-B35A-C5196BCBEBC2}" type="presParOf" srcId="{2A9BEAA0-07C4-499D-A70D-9B39E05725F1}" destId="{EC4B3837-55FA-45DE-B1AC-7E40A8B2040C}" srcOrd="3" destOrd="0" presId="urn:microsoft.com/office/officeart/2018/2/layout/IconLabelDescriptionList"/>
    <dgm:cxn modelId="{600D49BD-9FAB-4434-9BE8-179FE3622287}" type="presParOf" srcId="{2A9BEAA0-07C4-499D-A70D-9B39E05725F1}" destId="{A8B51D79-BEFE-42F1-80DB-2B23290EDE74}" srcOrd="4" destOrd="0" presId="urn:microsoft.com/office/officeart/2018/2/layout/IconLabelDescriptionList"/>
    <dgm:cxn modelId="{4016111F-FE2B-459E-AB4B-D100B2C8BD1E}" type="presParOf" srcId="{A8B51D79-BEFE-42F1-80DB-2B23290EDE74}" destId="{23AA687F-7861-42A0-A42F-81A521A59E8C}" srcOrd="0" destOrd="0" presId="urn:microsoft.com/office/officeart/2018/2/layout/IconLabelDescriptionList"/>
    <dgm:cxn modelId="{53AEE306-C418-41B4-9C48-B914F2B7D050}" type="presParOf" srcId="{A8B51D79-BEFE-42F1-80DB-2B23290EDE74}" destId="{812CF157-66D6-45D9-B64A-90D75840911C}" srcOrd="1" destOrd="0" presId="urn:microsoft.com/office/officeart/2018/2/layout/IconLabelDescriptionList"/>
    <dgm:cxn modelId="{777FED84-C3E6-46C1-B03B-D190F03A28DC}" type="presParOf" srcId="{A8B51D79-BEFE-42F1-80DB-2B23290EDE74}" destId="{4483B84A-70A5-4CE5-94B5-C87F623074A8}" srcOrd="2" destOrd="0" presId="urn:microsoft.com/office/officeart/2018/2/layout/IconLabelDescriptionList"/>
    <dgm:cxn modelId="{AD3A7019-1E79-40A1-8723-5F24B45F66C4}" type="presParOf" srcId="{A8B51D79-BEFE-42F1-80DB-2B23290EDE74}" destId="{084CD5CC-9F62-4EE2-A2DF-3A80B92461F1}" srcOrd="3" destOrd="0" presId="urn:microsoft.com/office/officeart/2018/2/layout/IconLabelDescriptionList"/>
    <dgm:cxn modelId="{19BA452A-0433-45FD-8D61-13942F1B0B2A}" type="presParOf" srcId="{A8B51D79-BEFE-42F1-80DB-2B23290EDE74}" destId="{7DFD9501-20C3-4143-9D5C-FED2418DD1D2}" srcOrd="4" destOrd="0" presId="urn:microsoft.com/office/officeart/2018/2/layout/IconLabelDescriptionList"/>
    <dgm:cxn modelId="{4A9EA774-F938-4A4C-BEFB-34E0D09985F6}" type="presParOf" srcId="{2A9BEAA0-07C4-499D-A70D-9B39E05725F1}" destId="{D3E845CF-7A1A-4894-9DC0-2E4FCF4985BA}" srcOrd="5" destOrd="0" presId="urn:microsoft.com/office/officeart/2018/2/layout/IconLabelDescriptionList"/>
    <dgm:cxn modelId="{9BB8724B-4FB0-48BC-8AC3-B7AD646D6D3D}" type="presParOf" srcId="{2A9BEAA0-07C4-499D-A70D-9B39E05725F1}" destId="{B3EBF442-E6F0-457B-AB54-C560D8C6DBA0}" srcOrd="6" destOrd="0" presId="urn:microsoft.com/office/officeart/2018/2/layout/IconLabelDescriptionList"/>
    <dgm:cxn modelId="{E0851121-B5EC-4D9D-8BC5-7701758ACFA4}" type="presParOf" srcId="{B3EBF442-E6F0-457B-AB54-C560D8C6DBA0}" destId="{189E00A7-1AB8-4359-A251-70D55D2D1030}" srcOrd="0" destOrd="0" presId="urn:microsoft.com/office/officeart/2018/2/layout/IconLabelDescriptionList"/>
    <dgm:cxn modelId="{F593C5E1-9DF4-4966-9D11-1E0426722883}" type="presParOf" srcId="{B3EBF442-E6F0-457B-AB54-C560D8C6DBA0}" destId="{2C41EA98-A6DC-470C-AB2D-9212BB6CAEB4}" srcOrd="1" destOrd="0" presId="urn:microsoft.com/office/officeart/2018/2/layout/IconLabelDescriptionList"/>
    <dgm:cxn modelId="{630A28B2-A7A7-49F5-B95A-92F4B81EC360}" type="presParOf" srcId="{B3EBF442-E6F0-457B-AB54-C560D8C6DBA0}" destId="{924A0FCE-1FA0-4173-874D-18C96880A943}" srcOrd="2" destOrd="0" presId="urn:microsoft.com/office/officeart/2018/2/layout/IconLabelDescriptionList"/>
    <dgm:cxn modelId="{A8061764-B66A-41AF-9333-F522C1A25AA1}" type="presParOf" srcId="{B3EBF442-E6F0-457B-AB54-C560D8C6DBA0}" destId="{DC15D73C-4115-4CD4-88BB-A629E96AB1C0}" srcOrd="3" destOrd="0" presId="urn:microsoft.com/office/officeart/2018/2/layout/IconLabelDescriptionList"/>
    <dgm:cxn modelId="{EEF92627-15F4-40EE-9EB7-CB922D6E77CB}" type="presParOf" srcId="{B3EBF442-E6F0-457B-AB54-C560D8C6DBA0}" destId="{55759685-9194-470F-88F8-04C413F672B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6CC9D-3F14-4FC9-B506-29F7F04A4049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AB0953-0107-430E-ADF7-57EC9F3F2882}">
      <dgm:prSet/>
      <dgm:spPr/>
      <dgm:t>
        <a:bodyPr/>
        <a:lstStyle/>
        <a:p>
          <a:r>
            <a:rPr lang="en-US" dirty="0"/>
            <a:t>IID “pilot program” started May 2021</a:t>
          </a:r>
        </a:p>
      </dgm:t>
    </dgm:pt>
    <dgm:pt modelId="{E612AE48-74FC-4E4B-AAA4-4C60B72BFC3F}" type="parTrans" cxnId="{87E9303C-A555-4B9A-ABC7-C8D82D3338FC}">
      <dgm:prSet/>
      <dgm:spPr/>
      <dgm:t>
        <a:bodyPr/>
        <a:lstStyle/>
        <a:p>
          <a:endParaRPr lang="en-US"/>
        </a:p>
      </dgm:t>
    </dgm:pt>
    <dgm:pt modelId="{3B846FF4-8030-40A6-A2AD-33BAB730E617}" type="sibTrans" cxnId="{87E9303C-A555-4B9A-ABC7-C8D82D3338FC}">
      <dgm:prSet/>
      <dgm:spPr/>
      <dgm:t>
        <a:bodyPr/>
        <a:lstStyle/>
        <a:p>
          <a:endParaRPr lang="en-US"/>
        </a:p>
      </dgm:t>
    </dgm:pt>
    <dgm:pt modelId="{7F541A7B-0465-4B6C-A9A2-14A88FC03701}">
      <dgm:prSet/>
      <dgm:spPr/>
      <dgm:t>
        <a:bodyPr/>
        <a:lstStyle/>
        <a:p>
          <a:r>
            <a:rPr lang="en-US" dirty="0"/>
            <a:t>Allows litigants to ask for early resolution on a potentially case-dispositive or case-limiting issue</a:t>
          </a:r>
        </a:p>
      </dgm:t>
    </dgm:pt>
    <dgm:pt modelId="{C6DB801C-6F8A-436D-85B4-0C3143C03208}" type="parTrans" cxnId="{E8885594-3356-4955-8F27-475802967379}">
      <dgm:prSet/>
      <dgm:spPr/>
      <dgm:t>
        <a:bodyPr/>
        <a:lstStyle/>
        <a:p>
          <a:endParaRPr lang="en-US"/>
        </a:p>
      </dgm:t>
    </dgm:pt>
    <dgm:pt modelId="{7A063AB8-6A00-462F-B329-FD3C2F460F63}" type="sibTrans" cxnId="{E8885594-3356-4955-8F27-475802967379}">
      <dgm:prSet/>
      <dgm:spPr/>
      <dgm:t>
        <a:bodyPr/>
        <a:lstStyle/>
        <a:p>
          <a:endParaRPr lang="en-US"/>
        </a:p>
      </dgm:t>
    </dgm:pt>
    <dgm:pt modelId="{79FC601F-02B1-4C47-8B17-9946FC8F7BA0}">
      <dgm:prSet/>
      <dgm:spPr/>
      <dgm:t>
        <a:bodyPr/>
        <a:lstStyle/>
        <a:p>
          <a:r>
            <a:rPr lang="en-US" dirty="0"/>
            <a:t>Domestic industry</a:t>
          </a:r>
        </a:p>
      </dgm:t>
    </dgm:pt>
    <dgm:pt modelId="{510CD61D-B5F0-4DED-8B9F-6AE08B196F17}" type="parTrans" cxnId="{953BA860-C35B-41B7-8B52-4DDDB80E0280}">
      <dgm:prSet/>
      <dgm:spPr/>
      <dgm:t>
        <a:bodyPr/>
        <a:lstStyle/>
        <a:p>
          <a:endParaRPr lang="en-US"/>
        </a:p>
      </dgm:t>
    </dgm:pt>
    <dgm:pt modelId="{653CD656-3B1B-4B8B-8150-3D34443EADA2}" type="sibTrans" cxnId="{953BA860-C35B-41B7-8B52-4DDDB80E0280}">
      <dgm:prSet/>
      <dgm:spPr/>
      <dgm:t>
        <a:bodyPr/>
        <a:lstStyle/>
        <a:p>
          <a:endParaRPr lang="en-US"/>
        </a:p>
      </dgm:t>
    </dgm:pt>
    <dgm:pt modelId="{057163C2-C92A-4D10-AFE9-2197C53A0D83}">
      <dgm:prSet/>
      <dgm:spPr/>
      <dgm:t>
        <a:bodyPr/>
        <a:lstStyle/>
        <a:p>
          <a:r>
            <a:rPr lang="en-US" dirty="0"/>
            <a:t>Standing</a:t>
          </a:r>
        </a:p>
      </dgm:t>
    </dgm:pt>
    <dgm:pt modelId="{B92E702F-6E8B-40FE-BB63-8B428476B145}" type="parTrans" cxnId="{92B400E1-1A71-4470-BDE2-29E676519FEF}">
      <dgm:prSet/>
      <dgm:spPr/>
      <dgm:t>
        <a:bodyPr/>
        <a:lstStyle/>
        <a:p>
          <a:endParaRPr lang="en-US"/>
        </a:p>
      </dgm:t>
    </dgm:pt>
    <dgm:pt modelId="{B20726D8-4D50-4DA6-83B8-5430B0E713EC}" type="sibTrans" cxnId="{92B400E1-1A71-4470-BDE2-29E676519FEF}">
      <dgm:prSet/>
      <dgm:spPr/>
      <dgm:t>
        <a:bodyPr/>
        <a:lstStyle/>
        <a:p>
          <a:endParaRPr lang="en-US"/>
        </a:p>
      </dgm:t>
    </dgm:pt>
    <dgm:pt modelId="{79CF69D2-858E-47D2-B6D0-E56824014788}">
      <dgm:prSet/>
      <dgm:spPr/>
      <dgm:t>
        <a:bodyPr/>
        <a:lstStyle/>
        <a:p>
          <a:r>
            <a:rPr lang="en-US" dirty="0"/>
            <a:t>Infringement and invalidity (including 101)</a:t>
          </a:r>
        </a:p>
      </dgm:t>
    </dgm:pt>
    <dgm:pt modelId="{912E49A2-8F1B-4C19-A844-B6151BA7CA2B}" type="parTrans" cxnId="{8144FBB7-6E1A-40AB-9A27-9AA018422BB9}">
      <dgm:prSet/>
      <dgm:spPr/>
      <dgm:t>
        <a:bodyPr/>
        <a:lstStyle/>
        <a:p>
          <a:endParaRPr lang="en-US"/>
        </a:p>
      </dgm:t>
    </dgm:pt>
    <dgm:pt modelId="{59873FCF-8194-4700-BDA8-0FDF1B2D0FB1}" type="sibTrans" cxnId="{8144FBB7-6E1A-40AB-9A27-9AA018422BB9}">
      <dgm:prSet/>
      <dgm:spPr/>
      <dgm:t>
        <a:bodyPr/>
        <a:lstStyle/>
        <a:p>
          <a:endParaRPr lang="en-US"/>
        </a:p>
      </dgm:t>
    </dgm:pt>
    <dgm:pt modelId="{81D257C6-9C61-454C-907C-F8C45507E91D}">
      <dgm:prSet/>
      <dgm:spPr/>
      <dgm:t>
        <a:bodyPr/>
        <a:lstStyle/>
        <a:p>
          <a:r>
            <a:rPr lang="en-US" dirty="0"/>
            <a:t>Pilot program requests are not frequently made or granted</a:t>
          </a:r>
        </a:p>
      </dgm:t>
    </dgm:pt>
    <dgm:pt modelId="{A547678D-FD2E-4322-AFB5-F6B429084621}" type="parTrans" cxnId="{71280207-7C8D-4F08-9724-947EAA95CEB7}">
      <dgm:prSet/>
      <dgm:spPr/>
      <dgm:t>
        <a:bodyPr/>
        <a:lstStyle/>
        <a:p>
          <a:endParaRPr lang="en-US"/>
        </a:p>
      </dgm:t>
    </dgm:pt>
    <dgm:pt modelId="{C27B6C92-5B78-423C-84CA-DDB7DACCFC65}" type="sibTrans" cxnId="{71280207-7C8D-4F08-9724-947EAA95CEB7}">
      <dgm:prSet/>
      <dgm:spPr/>
      <dgm:t>
        <a:bodyPr/>
        <a:lstStyle/>
        <a:p>
          <a:endParaRPr lang="en-US"/>
        </a:p>
      </dgm:t>
    </dgm:pt>
    <dgm:pt modelId="{C18A3A29-D5A0-4227-ACD7-937BAC5969FF}">
      <dgm:prSet/>
      <dgm:spPr/>
      <dgm:t>
        <a:bodyPr/>
        <a:lstStyle/>
        <a:p>
          <a:r>
            <a:rPr lang="en-US" dirty="0"/>
            <a:t>First Use </a:t>
          </a:r>
        </a:p>
      </dgm:t>
    </dgm:pt>
    <dgm:pt modelId="{ADEEDE4E-560F-4C29-8FDB-4E2AA0E512A1}" type="parTrans" cxnId="{308D6F17-B849-403D-8B24-CF2D1DBDFDD3}">
      <dgm:prSet/>
      <dgm:spPr/>
      <dgm:t>
        <a:bodyPr/>
        <a:lstStyle/>
        <a:p>
          <a:endParaRPr lang="en-US"/>
        </a:p>
      </dgm:t>
    </dgm:pt>
    <dgm:pt modelId="{41219293-9B56-4277-AC29-3B3CA1CC4EB3}" type="sibTrans" cxnId="{308D6F17-B849-403D-8B24-CF2D1DBDFDD3}">
      <dgm:prSet/>
      <dgm:spPr/>
      <dgm:t>
        <a:bodyPr/>
        <a:lstStyle/>
        <a:p>
          <a:endParaRPr lang="en-US"/>
        </a:p>
      </dgm:t>
    </dgm:pt>
    <dgm:pt modelId="{E6A684DA-1100-4E3F-BBB9-1DF419906337}">
      <dgm:prSet/>
      <dgm:spPr/>
      <dgm:t>
        <a:bodyPr/>
        <a:lstStyle/>
        <a:p>
          <a:r>
            <a:rPr lang="en-US" i="1" dirty="0"/>
            <a:t>In re Certain Replacement Automotive Lamps 1 &amp; II, </a:t>
          </a:r>
          <a:r>
            <a:rPr lang="en-US" dirty="0"/>
            <a:t>337-TA-1291, 1292 </a:t>
          </a:r>
        </a:p>
      </dgm:t>
    </dgm:pt>
    <dgm:pt modelId="{1469636D-CA88-4DD8-8E17-3D04E64DDB5D}" type="parTrans" cxnId="{4727889D-984B-483A-A7A0-0D897ED87F12}">
      <dgm:prSet/>
      <dgm:spPr/>
      <dgm:t>
        <a:bodyPr/>
        <a:lstStyle/>
        <a:p>
          <a:endParaRPr lang="en-US"/>
        </a:p>
      </dgm:t>
    </dgm:pt>
    <dgm:pt modelId="{23D43024-118C-4A99-B35E-D16C68BAFC66}" type="sibTrans" cxnId="{4727889D-984B-483A-A7A0-0D897ED87F12}">
      <dgm:prSet/>
      <dgm:spPr/>
      <dgm:t>
        <a:bodyPr/>
        <a:lstStyle/>
        <a:p>
          <a:endParaRPr lang="en-US"/>
        </a:p>
      </dgm:t>
    </dgm:pt>
    <dgm:pt modelId="{B18C5B0E-7F1B-488D-85B6-0230C56066E3}" type="pres">
      <dgm:prSet presAssocID="{B606CC9D-3F14-4FC9-B506-29F7F04A4049}" presName="linear" presStyleCnt="0">
        <dgm:presLayoutVars>
          <dgm:dir/>
          <dgm:animLvl val="lvl"/>
          <dgm:resizeHandles val="exact"/>
        </dgm:presLayoutVars>
      </dgm:prSet>
      <dgm:spPr/>
    </dgm:pt>
    <dgm:pt modelId="{2ECBBEED-7E41-4FB2-8752-B8DD733A7525}" type="pres">
      <dgm:prSet presAssocID="{49AB0953-0107-430E-ADF7-57EC9F3F2882}" presName="parentLin" presStyleCnt="0"/>
      <dgm:spPr/>
    </dgm:pt>
    <dgm:pt modelId="{F4CB4EDB-11D6-4723-9A98-473CF48F9911}" type="pres">
      <dgm:prSet presAssocID="{49AB0953-0107-430E-ADF7-57EC9F3F2882}" presName="parentLeftMargin" presStyleLbl="node1" presStyleIdx="0" presStyleCnt="2"/>
      <dgm:spPr/>
    </dgm:pt>
    <dgm:pt modelId="{1D09CE07-072B-4890-802A-56EF9546FF81}" type="pres">
      <dgm:prSet presAssocID="{49AB0953-0107-430E-ADF7-57EC9F3F28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2AF321-E321-4E8D-86C6-C399EE209A35}" type="pres">
      <dgm:prSet presAssocID="{49AB0953-0107-430E-ADF7-57EC9F3F2882}" presName="negativeSpace" presStyleCnt="0"/>
      <dgm:spPr/>
    </dgm:pt>
    <dgm:pt modelId="{20714B31-F5AA-485F-B251-A76EA523C058}" type="pres">
      <dgm:prSet presAssocID="{49AB0953-0107-430E-ADF7-57EC9F3F2882}" presName="childText" presStyleLbl="conFgAcc1" presStyleIdx="0" presStyleCnt="2">
        <dgm:presLayoutVars>
          <dgm:bulletEnabled val="1"/>
        </dgm:presLayoutVars>
      </dgm:prSet>
      <dgm:spPr/>
    </dgm:pt>
    <dgm:pt modelId="{7C1AB578-7927-443C-8C19-628925B317B6}" type="pres">
      <dgm:prSet presAssocID="{3B846FF4-8030-40A6-A2AD-33BAB730E617}" presName="spaceBetweenRectangles" presStyleCnt="0"/>
      <dgm:spPr/>
    </dgm:pt>
    <dgm:pt modelId="{C9A75A90-785C-4530-A083-6FE2158750B6}" type="pres">
      <dgm:prSet presAssocID="{C18A3A29-D5A0-4227-ACD7-937BAC5969FF}" presName="parentLin" presStyleCnt="0"/>
      <dgm:spPr/>
    </dgm:pt>
    <dgm:pt modelId="{F19B809A-F88E-41B1-812B-A7E15FB0CE90}" type="pres">
      <dgm:prSet presAssocID="{C18A3A29-D5A0-4227-ACD7-937BAC5969FF}" presName="parentLeftMargin" presStyleLbl="node1" presStyleIdx="0" presStyleCnt="2"/>
      <dgm:spPr/>
    </dgm:pt>
    <dgm:pt modelId="{821B74C0-D728-4968-995A-6E1BCE27E323}" type="pres">
      <dgm:prSet presAssocID="{C18A3A29-D5A0-4227-ACD7-937BAC5969F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154FEC-82AF-48B1-A628-F3F82A605DAB}" type="pres">
      <dgm:prSet presAssocID="{C18A3A29-D5A0-4227-ACD7-937BAC5969FF}" presName="negativeSpace" presStyleCnt="0"/>
      <dgm:spPr/>
    </dgm:pt>
    <dgm:pt modelId="{F4C03D14-75C6-4D1F-9CF9-4845AEE46D01}" type="pres">
      <dgm:prSet presAssocID="{C18A3A29-D5A0-4227-ACD7-937BAC5969F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169F02-829B-4CA4-B766-4D000E2BA03A}" type="presOf" srcId="{7F541A7B-0465-4B6C-A9A2-14A88FC03701}" destId="{20714B31-F5AA-485F-B251-A76EA523C058}" srcOrd="0" destOrd="0" presId="urn:microsoft.com/office/officeart/2005/8/layout/list1"/>
    <dgm:cxn modelId="{71280207-7C8D-4F08-9724-947EAA95CEB7}" srcId="{49AB0953-0107-430E-ADF7-57EC9F3F2882}" destId="{81D257C6-9C61-454C-907C-F8C45507E91D}" srcOrd="1" destOrd="0" parTransId="{A547678D-FD2E-4322-AFB5-F6B429084621}" sibTransId="{C27B6C92-5B78-423C-84CA-DDB7DACCFC65}"/>
    <dgm:cxn modelId="{308D6F17-B849-403D-8B24-CF2D1DBDFDD3}" srcId="{B606CC9D-3F14-4FC9-B506-29F7F04A4049}" destId="{C18A3A29-D5A0-4227-ACD7-937BAC5969FF}" srcOrd="1" destOrd="0" parTransId="{ADEEDE4E-560F-4C29-8FDB-4E2AA0E512A1}" sibTransId="{41219293-9B56-4277-AC29-3B3CA1CC4EB3}"/>
    <dgm:cxn modelId="{5E4C5A33-7E80-4533-9823-6E2BF1A5E6C6}" type="presOf" srcId="{49AB0953-0107-430E-ADF7-57EC9F3F2882}" destId="{1D09CE07-072B-4890-802A-56EF9546FF81}" srcOrd="1" destOrd="0" presId="urn:microsoft.com/office/officeart/2005/8/layout/list1"/>
    <dgm:cxn modelId="{87E9303C-A555-4B9A-ABC7-C8D82D3338FC}" srcId="{B606CC9D-3F14-4FC9-B506-29F7F04A4049}" destId="{49AB0953-0107-430E-ADF7-57EC9F3F2882}" srcOrd="0" destOrd="0" parTransId="{E612AE48-74FC-4E4B-AAA4-4C60B72BFC3F}" sibTransId="{3B846FF4-8030-40A6-A2AD-33BAB730E617}"/>
    <dgm:cxn modelId="{953BA860-C35B-41B7-8B52-4DDDB80E0280}" srcId="{7F541A7B-0465-4B6C-A9A2-14A88FC03701}" destId="{79FC601F-02B1-4C47-8B17-9946FC8F7BA0}" srcOrd="0" destOrd="0" parTransId="{510CD61D-B5F0-4DED-8B9F-6AE08B196F17}" sibTransId="{653CD656-3B1B-4B8B-8150-3D34443EADA2}"/>
    <dgm:cxn modelId="{9C550468-89A7-412D-84AC-F186D34D9B4A}" type="presOf" srcId="{057163C2-C92A-4D10-AFE9-2197C53A0D83}" destId="{20714B31-F5AA-485F-B251-A76EA523C058}" srcOrd="0" destOrd="2" presId="urn:microsoft.com/office/officeart/2005/8/layout/list1"/>
    <dgm:cxn modelId="{6593BC6D-CB3F-4DAB-B301-4AFE7DB6662F}" type="presOf" srcId="{C18A3A29-D5A0-4227-ACD7-937BAC5969FF}" destId="{F19B809A-F88E-41B1-812B-A7E15FB0CE90}" srcOrd="0" destOrd="0" presId="urn:microsoft.com/office/officeart/2005/8/layout/list1"/>
    <dgm:cxn modelId="{FD8F8F71-8804-42A1-B176-C5C2B51A59B8}" type="presOf" srcId="{81D257C6-9C61-454C-907C-F8C45507E91D}" destId="{20714B31-F5AA-485F-B251-A76EA523C058}" srcOrd="0" destOrd="4" presId="urn:microsoft.com/office/officeart/2005/8/layout/list1"/>
    <dgm:cxn modelId="{F8F90073-CEB8-4488-9C78-812CDD59154B}" type="presOf" srcId="{E6A684DA-1100-4E3F-BBB9-1DF419906337}" destId="{F4C03D14-75C6-4D1F-9CF9-4845AEE46D01}" srcOrd="0" destOrd="0" presId="urn:microsoft.com/office/officeart/2005/8/layout/list1"/>
    <dgm:cxn modelId="{8F6C9E79-2FF8-4E6B-B361-707D036F5EE9}" type="presOf" srcId="{B606CC9D-3F14-4FC9-B506-29F7F04A4049}" destId="{B18C5B0E-7F1B-488D-85B6-0230C56066E3}" srcOrd="0" destOrd="0" presId="urn:microsoft.com/office/officeart/2005/8/layout/list1"/>
    <dgm:cxn modelId="{02100981-F235-414E-8531-95094411AED5}" type="presOf" srcId="{79CF69D2-858E-47D2-B6D0-E56824014788}" destId="{20714B31-F5AA-485F-B251-A76EA523C058}" srcOrd="0" destOrd="3" presId="urn:microsoft.com/office/officeart/2005/8/layout/list1"/>
    <dgm:cxn modelId="{E8885594-3356-4955-8F27-475802967379}" srcId="{49AB0953-0107-430E-ADF7-57EC9F3F2882}" destId="{7F541A7B-0465-4B6C-A9A2-14A88FC03701}" srcOrd="0" destOrd="0" parTransId="{C6DB801C-6F8A-436D-85B4-0C3143C03208}" sibTransId="{7A063AB8-6A00-462F-B329-FD3C2F460F63}"/>
    <dgm:cxn modelId="{4727889D-984B-483A-A7A0-0D897ED87F12}" srcId="{C18A3A29-D5A0-4227-ACD7-937BAC5969FF}" destId="{E6A684DA-1100-4E3F-BBB9-1DF419906337}" srcOrd="0" destOrd="0" parTransId="{1469636D-CA88-4DD8-8E17-3D04E64DDB5D}" sibTransId="{23D43024-118C-4A99-B35E-D16C68BAFC66}"/>
    <dgm:cxn modelId="{8144FBB7-6E1A-40AB-9A27-9AA018422BB9}" srcId="{7F541A7B-0465-4B6C-A9A2-14A88FC03701}" destId="{79CF69D2-858E-47D2-B6D0-E56824014788}" srcOrd="2" destOrd="0" parTransId="{912E49A2-8F1B-4C19-A844-B6151BA7CA2B}" sibTransId="{59873FCF-8194-4700-BDA8-0FDF1B2D0FB1}"/>
    <dgm:cxn modelId="{0C2D2EBC-B542-4262-AA01-7D82E6DB1518}" type="presOf" srcId="{79FC601F-02B1-4C47-8B17-9946FC8F7BA0}" destId="{20714B31-F5AA-485F-B251-A76EA523C058}" srcOrd="0" destOrd="1" presId="urn:microsoft.com/office/officeart/2005/8/layout/list1"/>
    <dgm:cxn modelId="{D6191DC9-EE67-4653-BEEF-DB47702985A0}" type="presOf" srcId="{49AB0953-0107-430E-ADF7-57EC9F3F2882}" destId="{F4CB4EDB-11D6-4723-9A98-473CF48F9911}" srcOrd="0" destOrd="0" presId="urn:microsoft.com/office/officeart/2005/8/layout/list1"/>
    <dgm:cxn modelId="{92B400E1-1A71-4470-BDE2-29E676519FEF}" srcId="{7F541A7B-0465-4B6C-A9A2-14A88FC03701}" destId="{057163C2-C92A-4D10-AFE9-2197C53A0D83}" srcOrd="1" destOrd="0" parTransId="{B92E702F-6E8B-40FE-BB63-8B428476B145}" sibTransId="{B20726D8-4D50-4DA6-83B8-5430B0E713EC}"/>
    <dgm:cxn modelId="{2505C0FF-CD65-485C-81A4-BE551E59D579}" type="presOf" srcId="{C18A3A29-D5A0-4227-ACD7-937BAC5969FF}" destId="{821B74C0-D728-4968-995A-6E1BCE27E323}" srcOrd="1" destOrd="0" presId="urn:microsoft.com/office/officeart/2005/8/layout/list1"/>
    <dgm:cxn modelId="{022ECB84-7D13-4169-9253-B0DE36CEB784}" type="presParOf" srcId="{B18C5B0E-7F1B-488D-85B6-0230C56066E3}" destId="{2ECBBEED-7E41-4FB2-8752-B8DD733A7525}" srcOrd="0" destOrd="0" presId="urn:microsoft.com/office/officeart/2005/8/layout/list1"/>
    <dgm:cxn modelId="{27928E72-BAAD-4DE7-86F6-3FE07BA903B8}" type="presParOf" srcId="{2ECBBEED-7E41-4FB2-8752-B8DD733A7525}" destId="{F4CB4EDB-11D6-4723-9A98-473CF48F9911}" srcOrd="0" destOrd="0" presId="urn:microsoft.com/office/officeart/2005/8/layout/list1"/>
    <dgm:cxn modelId="{96896B68-32BF-4073-B00C-E484DC54A93C}" type="presParOf" srcId="{2ECBBEED-7E41-4FB2-8752-B8DD733A7525}" destId="{1D09CE07-072B-4890-802A-56EF9546FF81}" srcOrd="1" destOrd="0" presId="urn:microsoft.com/office/officeart/2005/8/layout/list1"/>
    <dgm:cxn modelId="{7886F4DE-628D-4A41-BA6B-21AB76B73522}" type="presParOf" srcId="{B18C5B0E-7F1B-488D-85B6-0230C56066E3}" destId="{592AF321-E321-4E8D-86C6-C399EE209A35}" srcOrd="1" destOrd="0" presId="urn:microsoft.com/office/officeart/2005/8/layout/list1"/>
    <dgm:cxn modelId="{D4ACA4BE-4C5F-4899-A35B-A95E29497C9E}" type="presParOf" srcId="{B18C5B0E-7F1B-488D-85B6-0230C56066E3}" destId="{20714B31-F5AA-485F-B251-A76EA523C058}" srcOrd="2" destOrd="0" presId="urn:microsoft.com/office/officeart/2005/8/layout/list1"/>
    <dgm:cxn modelId="{DDA90FB1-E740-4CDD-BDFB-7C69FD0F3365}" type="presParOf" srcId="{B18C5B0E-7F1B-488D-85B6-0230C56066E3}" destId="{7C1AB578-7927-443C-8C19-628925B317B6}" srcOrd="3" destOrd="0" presId="urn:microsoft.com/office/officeart/2005/8/layout/list1"/>
    <dgm:cxn modelId="{E4FD1C89-35D1-425E-A2EE-67158AE2E670}" type="presParOf" srcId="{B18C5B0E-7F1B-488D-85B6-0230C56066E3}" destId="{C9A75A90-785C-4530-A083-6FE2158750B6}" srcOrd="4" destOrd="0" presId="urn:microsoft.com/office/officeart/2005/8/layout/list1"/>
    <dgm:cxn modelId="{7F03E910-F992-492B-96FA-B82AE50122D5}" type="presParOf" srcId="{C9A75A90-785C-4530-A083-6FE2158750B6}" destId="{F19B809A-F88E-41B1-812B-A7E15FB0CE90}" srcOrd="0" destOrd="0" presId="urn:microsoft.com/office/officeart/2005/8/layout/list1"/>
    <dgm:cxn modelId="{F0343C71-AA35-4CF5-9393-BFA79B88EE71}" type="presParOf" srcId="{C9A75A90-785C-4530-A083-6FE2158750B6}" destId="{821B74C0-D728-4968-995A-6E1BCE27E323}" srcOrd="1" destOrd="0" presId="urn:microsoft.com/office/officeart/2005/8/layout/list1"/>
    <dgm:cxn modelId="{64753AD1-9055-43E2-8AB5-907165A88204}" type="presParOf" srcId="{B18C5B0E-7F1B-488D-85B6-0230C56066E3}" destId="{AF154FEC-82AF-48B1-A628-F3F82A605DAB}" srcOrd="5" destOrd="0" presId="urn:microsoft.com/office/officeart/2005/8/layout/list1"/>
    <dgm:cxn modelId="{0845BCAA-A4EE-4F2B-A877-6176AFB40B30}" type="presParOf" srcId="{B18C5B0E-7F1B-488D-85B6-0230C56066E3}" destId="{F4C03D14-75C6-4D1F-9CF9-4845AEE46D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EA640B-BB43-4C08-AAD3-A33B6AA36B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4ABB1C-578C-4BDF-962A-C8D06565F2B1}">
      <dgm:prSet/>
      <dgm:spPr/>
      <dgm:t>
        <a:bodyPr/>
        <a:lstStyle/>
        <a:p>
          <a:r>
            <a:rPr lang="en-US"/>
            <a:t>trademark infringement </a:t>
          </a:r>
        </a:p>
      </dgm:t>
    </dgm:pt>
    <dgm:pt modelId="{3CB61C29-606D-4A24-8FBD-2C1FECC8B12C}" type="parTrans" cxnId="{A4AA77B2-9B64-495F-BE37-26CAFDDAF39C}">
      <dgm:prSet/>
      <dgm:spPr/>
      <dgm:t>
        <a:bodyPr/>
        <a:lstStyle/>
        <a:p>
          <a:endParaRPr lang="en-US"/>
        </a:p>
      </dgm:t>
    </dgm:pt>
    <dgm:pt modelId="{90C01021-38CF-453D-946C-C953D06F4FAD}" type="sibTrans" cxnId="{A4AA77B2-9B64-495F-BE37-26CAFDDAF39C}">
      <dgm:prSet/>
      <dgm:spPr/>
      <dgm:t>
        <a:bodyPr/>
        <a:lstStyle/>
        <a:p>
          <a:endParaRPr lang="en-US"/>
        </a:p>
      </dgm:t>
    </dgm:pt>
    <dgm:pt modelId="{A09D58A0-217A-4494-B2DA-B27A2080C34A}">
      <dgm:prSet/>
      <dgm:spPr/>
      <dgm:t>
        <a:bodyPr/>
        <a:lstStyle/>
        <a:p>
          <a:r>
            <a:rPr lang="en-US"/>
            <a:t>trade secret misappropriation</a:t>
          </a:r>
        </a:p>
      </dgm:t>
    </dgm:pt>
    <dgm:pt modelId="{080D0833-BE37-4BC9-A5CA-BD4C9B4F5575}" type="parTrans" cxnId="{0EF3E613-E449-422B-AC82-CFC537ECB1DD}">
      <dgm:prSet/>
      <dgm:spPr/>
      <dgm:t>
        <a:bodyPr/>
        <a:lstStyle/>
        <a:p>
          <a:endParaRPr lang="en-US"/>
        </a:p>
      </dgm:t>
    </dgm:pt>
    <dgm:pt modelId="{5C2E1D6E-CD23-4649-929C-6B1CF20FAA18}" type="sibTrans" cxnId="{0EF3E613-E449-422B-AC82-CFC537ECB1DD}">
      <dgm:prSet/>
      <dgm:spPr/>
      <dgm:t>
        <a:bodyPr/>
        <a:lstStyle/>
        <a:p>
          <a:endParaRPr lang="en-US"/>
        </a:p>
      </dgm:t>
    </dgm:pt>
    <dgm:pt modelId="{97BE9601-DEB1-4017-A5C0-3B29C006AE0C}">
      <dgm:prSet/>
      <dgm:spPr/>
      <dgm:t>
        <a:bodyPr/>
        <a:lstStyle/>
        <a:p>
          <a:r>
            <a:rPr lang="en-US"/>
            <a:t>trade dress infringement</a:t>
          </a:r>
        </a:p>
      </dgm:t>
    </dgm:pt>
    <dgm:pt modelId="{2FEEFAEB-EBF7-4E37-A5B8-9AF3DED0416C}" type="parTrans" cxnId="{8C20B117-87F8-4F8E-83F1-BF799625F023}">
      <dgm:prSet/>
      <dgm:spPr/>
      <dgm:t>
        <a:bodyPr/>
        <a:lstStyle/>
        <a:p>
          <a:endParaRPr lang="en-US"/>
        </a:p>
      </dgm:t>
    </dgm:pt>
    <dgm:pt modelId="{6A3EAB77-45F5-4137-BE13-3138825E1DC5}" type="sibTrans" cxnId="{8C20B117-87F8-4F8E-83F1-BF799625F023}">
      <dgm:prSet/>
      <dgm:spPr/>
      <dgm:t>
        <a:bodyPr/>
        <a:lstStyle/>
        <a:p>
          <a:endParaRPr lang="en-US"/>
        </a:p>
      </dgm:t>
    </dgm:pt>
    <dgm:pt modelId="{974ABB86-3414-45D0-8DBB-8240DEF4F47A}">
      <dgm:prSet/>
      <dgm:spPr/>
      <dgm:t>
        <a:bodyPr/>
        <a:lstStyle/>
        <a:p>
          <a:r>
            <a:rPr lang="en-US"/>
            <a:t>copyright infringement</a:t>
          </a:r>
        </a:p>
      </dgm:t>
    </dgm:pt>
    <dgm:pt modelId="{D5956EF4-A477-4E8C-B0BA-283EC14D611E}" type="parTrans" cxnId="{D65F82DA-5BA9-415B-88E6-8F1F312517F4}">
      <dgm:prSet/>
      <dgm:spPr/>
      <dgm:t>
        <a:bodyPr/>
        <a:lstStyle/>
        <a:p>
          <a:endParaRPr lang="en-US"/>
        </a:p>
      </dgm:t>
    </dgm:pt>
    <dgm:pt modelId="{46DE1EC9-E1E4-43B3-9670-E839D377E208}" type="sibTrans" cxnId="{D65F82DA-5BA9-415B-88E6-8F1F312517F4}">
      <dgm:prSet/>
      <dgm:spPr/>
      <dgm:t>
        <a:bodyPr/>
        <a:lstStyle/>
        <a:p>
          <a:endParaRPr lang="en-US"/>
        </a:p>
      </dgm:t>
    </dgm:pt>
    <dgm:pt modelId="{9495013A-A194-4D7A-9FB9-16EFAA00C5E1}">
      <dgm:prSet/>
      <dgm:spPr/>
      <dgm:t>
        <a:bodyPr/>
        <a:lstStyle/>
        <a:p>
          <a:r>
            <a:rPr lang="en-US"/>
            <a:t>unfair competition</a:t>
          </a:r>
        </a:p>
      </dgm:t>
    </dgm:pt>
    <dgm:pt modelId="{AE71C9B6-CEBC-4F63-8645-4DC441762A30}" type="parTrans" cxnId="{5367D98B-640F-4FAE-A2D0-0F08679C691F}">
      <dgm:prSet/>
      <dgm:spPr/>
      <dgm:t>
        <a:bodyPr/>
        <a:lstStyle/>
        <a:p>
          <a:endParaRPr lang="en-US"/>
        </a:p>
      </dgm:t>
    </dgm:pt>
    <dgm:pt modelId="{CFADCC4E-72CD-406D-A89C-5118D598FE74}" type="sibTrans" cxnId="{5367D98B-640F-4FAE-A2D0-0F08679C691F}">
      <dgm:prSet/>
      <dgm:spPr/>
      <dgm:t>
        <a:bodyPr/>
        <a:lstStyle/>
        <a:p>
          <a:endParaRPr lang="en-US"/>
        </a:p>
      </dgm:t>
    </dgm:pt>
    <dgm:pt modelId="{52CCCA5E-648D-4458-B835-7FE47E784874}">
      <dgm:prSet/>
      <dgm:spPr/>
      <dgm:t>
        <a:bodyPr/>
        <a:lstStyle/>
        <a:p>
          <a:r>
            <a:rPr lang="en-US"/>
            <a:t>false advertising</a:t>
          </a:r>
        </a:p>
      </dgm:t>
    </dgm:pt>
    <dgm:pt modelId="{9C4A3C02-A633-4A80-801C-67E4CCEAED27}" type="parTrans" cxnId="{04D84B6F-2A88-4DBD-A5FC-2A6045DEDDD1}">
      <dgm:prSet/>
      <dgm:spPr/>
      <dgm:t>
        <a:bodyPr/>
        <a:lstStyle/>
        <a:p>
          <a:endParaRPr lang="en-US"/>
        </a:p>
      </dgm:t>
    </dgm:pt>
    <dgm:pt modelId="{87F16AFC-6684-4859-A111-20810B1B600B}" type="sibTrans" cxnId="{04D84B6F-2A88-4DBD-A5FC-2A6045DEDDD1}">
      <dgm:prSet/>
      <dgm:spPr/>
      <dgm:t>
        <a:bodyPr/>
        <a:lstStyle/>
        <a:p>
          <a:endParaRPr lang="en-US"/>
        </a:p>
      </dgm:t>
    </dgm:pt>
    <dgm:pt modelId="{21362713-52AE-4D96-927F-1DBCF51CD0F2}">
      <dgm:prSet/>
      <dgm:spPr/>
      <dgm:t>
        <a:bodyPr/>
        <a:lstStyle/>
        <a:p>
          <a:r>
            <a:rPr lang="en-US"/>
            <a:t>antitrust</a:t>
          </a:r>
        </a:p>
      </dgm:t>
    </dgm:pt>
    <dgm:pt modelId="{EF39090D-07B2-41D9-97F4-E04539A56310}" type="parTrans" cxnId="{CCF528C5-D3CD-4C69-B5A6-32AC4FF5B385}">
      <dgm:prSet/>
      <dgm:spPr/>
      <dgm:t>
        <a:bodyPr/>
        <a:lstStyle/>
        <a:p>
          <a:endParaRPr lang="en-US"/>
        </a:p>
      </dgm:t>
    </dgm:pt>
    <dgm:pt modelId="{7E4C92F2-34C0-4A63-B66F-471EC79D696C}" type="sibTrans" cxnId="{CCF528C5-D3CD-4C69-B5A6-32AC4FF5B385}">
      <dgm:prSet/>
      <dgm:spPr/>
      <dgm:t>
        <a:bodyPr/>
        <a:lstStyle/>
        <a:p>
          <a:endParaRPr lang="en-US"/>
        </a:p>
      </dgm:t>
    </dgm:pt>
    <dgm:pt modelId="{E20A9969-3C36-45CA-B5F0-7BC9B23B3949}">
      <dgm:prSet/>
      <dgm:spPr/>
      <dgm:t>
        <a:bodyPr/>
        <a:lstStyle/>
        <a:p>
          <a:r>
            <a:rPr lang="en-US"/>
            <a:t>price fixing</a:t>
          </a:r>
        </a:p>
      </dgm:t>
    </dgm:pt>
    <dgm:pt modelId="{4520DB6E-9705-47B8-97E6-7F302423DD6E}" type="parTrans" cxnId="{85D7EA50-6217-4A49-8BFB-FD4DFBCED830}">
      <dgm:prSet/>
      <dgm:spPr/>
      <dgm:t>
        <a:bodyPr/>
        <a:lstStyle/>
        <a:p>
          <a:endParaRPr lang="en-US"/>
        </a:p>
      </dgm:t>
    </dgm:pt>
    <dgm:pt modelId="{BC199D3C-8760-4A78-ABD6-C0331DFCCEDE}" type="sibTrans" cxnId="{85D7EA50-6217-4A49-8BFB-FD4DFBCED830}">
      <dgm:prSet/>
      <dgm:spPr/>
      <dgm:t>
        <a:bodyPr/>
        <a:lstStyle/>
        <a:p>
          <a:endParaRPr lang="en-US"/>
        </a:p>
      </dgm:t>
    </dgm:pt>
    <dgm:pt modelId="{F77526DA-7ADA-40D8-A98D-CB00C4BE5849}">
      <dgm:prSet/>
      <dgm:spPr/>
      <dgm:t>
        <a:bodyPr/>
        <a:lstStyle/>
        <a:p>
          <a:r>
            <a:rPr lang="en-US"/>
            <a:t>tortious interference</a:t>
          </a:r>
        </a:p>
      </dgm:t>
    </dgm:pt>
    <dgm:pt modelId="{C9A2A455-58BD-4D8E-9140-E24CB1E5F409}" type="parTrans" cxnId="{94A1A9F9-9596-495F-A028-838DF1589E56}">
      <dgm:prSet/>
      <dgm:spPr/>
      <dgm:t>
        <a:bodyPr/>
        <a:lstStyle/>
        <a:p>
          <a:endParaRPr lang="en-US"/>
        </a:p>
      </dgm:t>
    </dgm:pt>
    <dgm:pt modelId="{76E743D6-5A9A-4432-A282-378B5FA68C7B}" type="sibTrans" cxnId="{94A1A9F9-9596-495F-A028-838DF1589E56}">
      <dgm:prSet/>
      <dgm:spPr/>
      <dgm:t>
        <a:bodyPr/>
        <a:lstStyle/>
        <a:p>
          <a:endParaRPr lang="en-US"/>
        </a:p>
      </dgm:t>
    </dgm:pt>
    <dgm:pt modelId="{2C6569F3-16BC-4740-BD2A-E628C255660E}">
      <dgm:prSet/>
      <dgm:spPr/>
      <dgm:t>
        <a:bodyPr/>
        <a:lstStyle/>
        <a:p>
          <a:r>
            <a:rPr lang="en-US"/>
            <a:t>DMCA</a:t>
          </a:r>
        </a:p>
      </dgm:t>
    </dgm:pt>
    <dgm:pt modelId="{7B391220-8E87-4B9E-B624-AECCADD1F8B9}" type="parTrans" cxnId="{28CF97E7-D502-4F9E-BF59-B1496ABA77BB}">
      <dgm:prSet/>
      <dgm:spPr/>
      <dgm:t>
        <a:bodyPr/>
        <a:lstStyle/>
        <a:p>
          <a:endParaRPr lang="en-US"/>
        </a:p>
      </dgm:t>
    </dgm:pt>
    <dgm:pt modelId="{3F0F405E-90D9-492C-9AC2-0D091DE69351}" type="sibTrans" cxnId="{28CF97E7-D502-4F9E-BF59-B1496ABA77BB}">
      <dgm:prSet/>
      <dgm:spPr/>
      <dgm:t>
        <a:bodyPr/>
        <a:lstStyle/>
        <a:p>
          <a:endParaRPr lang="en-US"/>
        </a:p>
      </dgm:t>
    </dgm:pt>
    <dgm:pt modelId="{F0A22718-27F6-451D-9C7B-0CC28F10A240}" type="pres">
      <dgm:prSet presAssocID="{F4EA640B-BB43-4C08-AAD3-A33B6AA36B61}" presName="diagram" presStyleCnt="0">
        <dgm:presLayoutVars>
          <dgm:dir/>
          <dgm:resizeHandles val="exact"/>
        </dgm:presLayoutVars>
      </dgm:prSet>
      <dgm:spPr/>
    </dgm:pt>
    <dgm:pt modelId="{9925F0B1-8F46-4B46-B744-B6CEB1199DB7}" type="pres">
      <dgm:prSet presAssocID="{D54ABB1C-578C-4BDF-962A-C8D06565F2B1}" presName="node" presStyleLbl="node1" presStyleIdx="0" presStyleCnt="10">
        <dgm:presLayoutVars>
          <dgm:bulletEnabled val="1"/>
        </dgm:presLayoutVars>
      </dgm:prSet>
      <dgm:spPr/>
    </dgm:pt>
    <dgm:pt modelId="{A8312A78-A9B6-4520-93AB-14F75AD66649}" type="pres">
      <dgm:prSet presAssocID="{90C01021-38CF-453D-946C-C953D06F4FAD}" presName="sibTrans" presStyleCnt="0"/>
      <dgm:spPr/>
    </dgm:pt>
    <dgm:pt modelId="{18E5D982-9C05-446F-9534-6FF7890EF62E}" type="pres">
      <dgm:prSet presAssocID="{A09D58A0-217A-4494-B2DA-B27A2080C34A}" presName="node" presStyleLbl="node1" presStyleIdx="1" presStyleCnt="10">
        <dgm:presLayoutVars>
          <dgm:bulletEnabled val="1"/>
        </dgm:presLayoutVars>
      </dgm:prSet>
      <dgm:spPr/>
    </dgm:pt>
    <dgm:pt modelId="{8DF047FF-44F0-4759-857E-B345A84368B4}" type="pres">
      <dgm:prSet presAssocID="{5C2E1D6E-CD23-4649-929C-6B1CF20FAA18}" presName="sibTrans" presStyleCnt="0"/>
      <dgm:spPr/>
    </dgm:pt>
    <dgm:pt modelId="{927B133F-1FBC-40AA-B159-50D22778EB40}" type="pres">
      <dgm:prSet presAssocID="{97BE9601-DEB1-4017-A5C0-3B29C006AE0C}" presName="node" presStyleLbl="node1" presStyleIdx="2" presStyleCnt="10">
        <dgm:presLayoutVars>
          <dgm:bulletEnabled val="1"/>
        </dgm:presLayoutVars>
      </dgm:prSet>
      <dgm:spPr/>
    </dgm:pt>
    <dgm:pt modelId="{A014E720-C4D9-4A5C-86D0-CFF58E306D91}" type="pres">
      <dgm:prSet presAssocID="{6A3EAB77-45F5-4137-BE13-3138825E1DC5}" presName="sibTrans" presStyleCnt="0"/>
      <dgm:spPr/>
    </dgm:pt>
    <dgm:pt modelId="{807D5900-0537-4909-B0B0-576336D05FEE}" type="pres">
      <dgm:prSet presAssocID="{974ABB86-3414-45D0-8DBB-8240DEF4F47A}" presName="node" presStyleLbl="node1" presStyleIdx="3" presStyleCnt="10">
        <dgm:presLayoutVars>
          <dgm:bulletEnabled val="1"/>
        </dgm:presLayoutVars>
      </dgm:prSet>
      <dgm:spPr/>
    </dgm:pt>
    <dgm:pt modelId="{7E29A185-5951-4D93-873D-F63979FDC9DF}" type="pres">
      <dgm:prSet presAssocID="{46DE1EC9-E1E4-43B3-9670-E839D377E208}" presName="sibTrans" presStyleCnt="0"/>
      <dgm:spPr/>
    </dgm:pt>
    <dgm:pt modelId="{F9C56C13-13AF-4BAC-8065-D05CFC94E663}" type="pres">
      <dgm:prSet presAssocID="{9495013A-A194-4D7A-9FB9-16EFAA00C5E1}" presName="node" presStyleLbl="node1" presStyleIdx="4" presStyleCnt="10">
        <dgm:presLayoutVars>
          <dgm:bulletEnabled val="1"/>
        </dgm:presLayoutVars>
      </dgm:prSet>
      <dgm:spPr/>
    </dgm:pt>
    <dgm:pt modelId="{28064D78-0F72-4706-8956-0303EC45DA3E}" type="pres">
      <dgm:prSet presAssocID="{CFADCC4E-72CD-406D-A89C-5118D598FE74}" presName="sibTrans" presStyleCnt="0"/>
      <dgm:spPr/>
    </dgm:pt>
    <dgm:pt modelId="{A19997A7-1391-4136-869F-1DB8A1993B6F}" type="pres">
      <dgm:prSet presAssocID="{52CCCA5E-648D-4458-B835-7FE47E784874}" presName="node" presStyleLbl="node1" presStyleIdx="5" presStyleCnt="10">
        <dgm:presLayoutVars>
          <dgm:bulletEnabled val="1"/>
        </dgm:presLayoutVars>
      </dgm:prSet>
      <dgm:spPr/>
    </dgm:pt>
    <dgm:pt modelId="{9D9AD392-627D-4ADE-8965-F0CC9BAC1906}" type="pres">
      <dgm:prSet presAssocID="{87F16AFC-6684-4859-A111-20810B1B600B}" presName="sibTrans" presStyleCnt="0"/>
      <dgm:spPr/>
    </dgm:pt>
    <dgm:pt modelId="{9E8721F3-E753-4236-80FC-834A00713360}" type="pres">
      <dgm:prSet presAssocID="{21362713-52AE-4D96-927F-1DBCF51CD0F2}" presName="node" presStyleLbl="node1" presStyleIdx="6" presStyleCnt="10">
        <dgm:presLayoutVars>
          <dgm:bulletEnabled val="1"/>
        </dgm:presLayoutVars>
      </dgm:prSet>
      <dgm:spPr/>
    </dgm:pt>
    <dgm:pt modelId="{6F01279C-59FB-4C4B-9AA3-8313129ACAA9}" type="pres">
      <dgm:prSet presAssocID="{7E4C92F2-34C0-4A63-B66F-471EC79D696C}" presName="sibTrans" presStyleCnt="0"/>
      <dgm:spPr/>
    </dgm:pt>
    <dgm:pt modelId="{97D09535-8233-46A4-A826-9B57C86BE3C3}" type="pres">
      <dgm:prSet presAssocID="{E20A9969-3C36-45CA-B5F0-7BC9B23B3949}" presName="node" presStyleLbl="node1" presStyleIdx="7" presStyleCnt="10">
        <dgm:presLayoutVars>
          <dgm:bulletEnabled val="1"/>
        </dgm:presLayoutVars>
      </dgm:prSet>
      <dgm:spPr/>
    </dgm:pt>
    <dgm:pt modelId="{8186C207-B8EC-4527-9FDF-5B2A9D9D766C}" type="pres">
      <dgm:prSet presAssocID="{BC199D3C-8760-4A78-ABD6-C0331DFCCEDE}" presName="sibTrans" presStyleCnt="0"/>
      <dgm:spPr/>
    </dgm:pt>
    <dgm:pt modelId="{5DD10242-4C0B-4840-9958-FCA4CBD56B96}" type="pres">
      <dgm:prSet presAssocID="{F77526DA-7ADA-40D8-A98D-CB00C4BE5849}" presName="node" presStyleLbl="node1" presStyleIdx="8" presStyleCnt="10">
        <dgm:presLayoutVars>
          <dgm:bulletEnabled val="1"/>
        </dgm:presLayoutVars>
      </dgm:prSet>
      <dgm:spPr/>
    </dgm:pt>
    <dgm:pt modelId="{C96DA127-4190-4C4C-A554-85B3CAFD53AE}" type="pres">
      <dgm:prSet presAssocID="{76E743D6-5A9A-4432-A282-378B5FA68C7B}" presName="sibTrans" presStyleCnt="0"/>
      <dgm:spPr/>
    </dgm:pt>
    <dgm:pt modelId="{534A9D35-9A65-4B37-A84F-1D50A7DE43A6}" type="pres">
      <dgm:prSet presAssocID="{2C6569F3-16BC-4740-BD2A-E628C255660E}" presName="node" presStyleLbl="node1" presStyleIdx="9" presStyleCnt="10">
        <dgm:presLayoutVars>
          <dgm:bulletEnabled val="1"/>
        </dgm:presLayoutVars>
      </dgm:prSet>
      <dgm:spPr/>
    </dgm:pt>
  </dgm:ptLst>
  <dgm:cxnLst>
    <dgm:cxn modelId="{AF4C3013-05DC-420C-80A4-1B50C240F207}" type="presOf" srcId="{97BE9601-DEB1-4017-A5C0-3B29C006AE0C}" destId="{927B133F-1FBC-40AA-B159-50D22778EB40}" srcOrd="0" destOrd="0" presId="urn:microsoft.com/office/officeart/2005/8/layout/default"/>
    <dgm:cxn modelId="{0EF3E613-E449-422B-AC82-CFC537ECB1DD}" srcId="{F4EA640B-BB43-4C08-AAD3-A33B6AA36B61}" destId="{A09D58A0-217A-4494-B2DA-B27A2080C34A}" srcOrd="1" destOrd="0" parTransId="{080D0833-BE37-4BC9-A5CA-BD4C9B4F5575}" sibTransId="{5C2E1D6E-CD23-4649-929C-6B1CF20FAA18}"/>
    <dgm:cxn modelId="{8C20B117-87F8-4F8E-83F1-BF799625F023}" srcId="{F4EA640B-BB43-4C08-AAD3-A33B6AA36B61}" destId="{97BE9601-DEB1-4017-A5C0-3B29C006AE0C}" srcOrd="2" destOrd="0" parTransId="{2FEEFAEB-EBF7-4E37-A5B8-9AF3DED0416C}" sibTransId="{6A3EAB77-45F5-4137-BE13-3138825E1DC5}"/>
    <dgm:cxn modelId="{97839B21-B26C-4881-BF14-767356F39723}" type="presOf" srcId="{E20A9969-3C36-45CA-B5F0-7BC9B23B3949}" destId="{97D09535-8233-46A4-A826-9B57C86BE3C3}" srcOrd="0" destOrd="0" presId="urn:microsoft.com/office/officeart/2005/8/layout/default"/>
    <dgm:cxn modelId="{533A1A38-619D-4B62-8F0A-AF579FD1ED26}" type="presOf" srcId="{21362713-52AE-4D96-927F-1DBCF51CD0F2}" destId="{9E8721F3-E753-4236-80FC-834A00713360}" srcOrd="0" destOrd="0" presId="urn:microsoft.com/office/officeart/2005/8/layout/default"/>
    <dgm:cxn modelId="{62623D5C-7226-45F1-97EB-F897F735E2A9}" type="presOf" srcId="{D54ABB1C-578C-4BDF-962A-C8D06565F2B1}" destId="{9925F0B1-8F46-4B46-B744-B6CEB1199DB7}" srcOrd="0" destOrd="0" presId="urn:microsoft.com/office/officeart/2005/8/layout/default"/>
    <dgm:cxn modelId="{79D0F55F-352F-4BA0-8EB5-9C07ADC8EF62}" type="presOf" srcId="{9495013A-A194-4D7A-9FB9-16EFAA00C5E1}" destId="{F9C56C13-13AF-4BAC-8065-D05CFC94E663}" srcOrd="0" destOrd="0" presId="urn:microsoft.com/office/officeart/2005/8/layout/default"/>
    <dgm:cxn modelId="{3DAEBE6B-F796-444A-954A-26ABB241CFB4}" type="presOf" srcId="{2C6569F3-16BC-4740-BD2A-E628C255660E}" destId="{534A9D35-9A65-4B37-A84F-1D50A7DE43A6}" srcOrd="0" destOrd="0" presId="urn:microsoft.com/office/officeart/2005/8/layout/default"/>
    <dgm:cxn modelId="{04D84B6F-2A88-4DBD-A5FC-2A6045DEDDD1}" srcId="{F4EA640B-BB43-4C08-AAD3-A33B6AA36B61}" destId="{52CCCA5E-648D-4458-B835-7FE47E784874}" srcOrd="5" destOrd="0" parTransId="{9C4A3C02-A633-4A80-801C-67E4CCEAED27}" sibTransId="{87F16AFC-6684-4859-A111-20810B1B600B}"/>
    <dgm:cxn modelId="{9B5EDC4F-C294-4888-A308-2D0B06786146}" type="presOf" srcId="{F77526DA-7ADA-40D8-A98D-CB00C4BE5849}" destId="{5DD10242-4C0B-4840-9958-FCA4CBD56B96}" srcOrd="0" destOrd="0" presId="urn:microsoft.com/office/officeart/2005/8/layout/default"/>
    <dgm:cxn modelId="{85D7EA50-6217-4A49-8BFB-FD4DFBCED830}" srcId="{F4EA640B-BB43-4C08-AAD3-A33B6AA36B61}" destId="{E20A9969-3C36-45CA-B5F0-7BC9B23B3949}" srcOrd="7" destOrd="0" parTransId="{4520DB6E-9705-47B8-97E6-7F302423DD6E}" sibTransId="{BC199D3C-8760-4A78-ABD6-C0331DFCCEDE}"/>
    <dgm:cxn modelId="{75F4FF77-1964-41D0-982B-AE23C6D24BFC}" type="presOf" srcId="{52CCCA5E-648D-4458-B835-7FE47E784874}" destId="{A19997A7-1391-4136-869F-1DB8A1993B6F}" srcOrd="0" destOrd="0" presId="urn:microsoft.com/office/officeart/2005/8/layout/default"/>
    <dgm:cxn modelId="{A0AD867C-E8C3-4F75-BFF3-E79493712498}" type="presOf" srcId="{F4EA640B-BB43-4C08-AAD3-A33B6AA36B61}" destId="{F0A22718-27F6-451D-9C7B-0CC28F10A240}" srcOrd="0" destOrd="0" presId="urn:microsoft.com/office/officeart/2005/8/layout/default"/>
    <dgm:cxn modelId="{5367D98B-640F-4FAE-A2D0-0F08679C691F}" srcId="{F4EA640B-BB43-4C08-AAD3-A33B6AA36B61}" destId="{9495013A-A194-4D7A-9FB9-16EFAA00C5E1}" srcOrd="4" destOrd="0" parTransId="{AE71C9B6-CEBC-4F63-8645-4DC441762A30}" sibTransId="{CFADCC4E-72CD-406D-A89C-5118D598FE74}"/>
    <dgm:cxn modelId="{F051DE92-508A-45A2-B288-57494A1C16AD}" type="presOf" srcId="{974ABB86-3414-45D0-8DBB-8240DEF4F47A}" destId="{807D5900-0537-4909-B0B0-576336D05FEE}" srcOrd="0" destOrd="0" presId="urn:microsoft.com/office/officeart/2005/8/layout/default"/>
    <dgm:cxn modelId="{E576209C-7ABE-464D-8609-AF4F45B0C394}" type="presOf" srcId="{A09D58A0-217A-4494-B2DA-B27A2080C34A}" destId="{18E5D982-9C05-446F-9534-6FF7890EF62E}" srcOrd="0" destOrd="0" presId="urn:microsoft.com/office/officeart/2005/8/layout/default"/>
    <dgm:cxn modelId="{A4AA77B2-9B64-495F-BE37-26CAFDDAF39C}" srcId="{F4EA640B-BB43-4C08-AAD3-A33B6AA36B61}" destId="{D54ABB1C-578C-4BDF-962A-C8D06565F2B1}" srcOrd="0" destOrd="0" parTransId="{3CB61C29-606D-4A24-8FBD-2C1FECC8B12C}" sibTransId="{90C01021-38CF-453D-946C-C953D06F4FAD}"/>
    <dgm:cxn modelId="{CCF528C5-D3CD-4C69-B5A6-32AC4FF5B385}" srcId="{F4EA640B-BB43-4C08-AAD3-A33B6AA36B61}" destId="{21362713-52AE-4D96-927F-1DBCF51CD0F2}" srcOrd="6" destOrd="0" parTransId="{EF39090D-07B2-41D9-97F4-E04539A56310}" sibTransId="{7E4C92F2-34C0-4A63-B66F-471EC79D696C}"/>
    <dgm:cxn modelId="{D65F82DA-5BA9-415B-88E6-8F1F312517F4}" srcId="{F4EA640B-BB43-4C08-AAD3-A33B6AA36B61}" destId="{974ABB86-3414-45D0-8DBB-8240DEF4F47A}" srcOrd="3" destOrd="0" parTransId="{D5956EF4-A477-4E8C-B0BA-283EC14D611E}" sibTransId="{46DE1EC9-E1E4-43B3-9670-E839D377E208}"/>
    <dgm:cxn modelId="{28CF97E7-D502-4F9E-BF59-B1496ABA77BB}" srcId="{F4EA640B-BB43-4C08-AAD3-A33B6AA36B61}" destId="{2C6569F3-16BC-4740-BD2A-E628C255660E}" srcOrd="9" destOrd="0" parTransId="{7B391220-8E87-4B9E-B624-AECCADD1F8B9}" sibTransId="{3F0F405E-90D9-492C-9AC2-0D091DE69351}"/>
    <dgm:cxn modelId="{94A1A9F9-9596-495F-A028-838DF1589E56}" srcId="{F4EA640B-BB43-4C08-AAD3-A33B6AA36B61}" destId="{F77526DA-7ADA-40D8-A98D-CB00C4BE5849}" srcOrd="8" destOrd="0" parTransId="{C9A2A455-58BD-4D8E-9140-E24CB1E5F409}" sibTransId="{76E743D6-5A9A-4432-A282-378B5FA68C7B}"/>
    <dgm:cxn modelId="{73925FB9-175F-4BDC-9EFD-D10735C17BCC}" type="presParOf" srcId="{F0A22718-27F6-451D-9C7B-0CC28F10A240}" destId="{9925F0B1-8F46-4B46-B744-B6CEB1199DB7}" srcOrd="0" destOrd="0" presId="urn:microsoft.com/office/officeart/2005/8/layout/default"/>
    <dgm:cxn modelId="{859D287E-4EBF-4583-BC37-117C68B72218}" type="presParOf" srcId="{F0A22718-27F6-451D-9C7B-0CC28F10A240}" destId="{A8312A78-A9B6-4520-93AB-14F75AD66649}" srcOrd="1" destOrd="0" presId="urn:microsoft.com/office/officeart/2005/8/layout/default"/>
    <dgm:cxn modelId="{D006C2AE-0685-413A-A296-5FF2A79F4F9D}" type="presParOf" srcId="{F0A22718-27F6-451D-9C7B-0CC28F10A240}" destId="{18E5D982-9C05-446F-9534-6FF7890EF62E}" srcOrd="2" destOrd="0" presId="urn:microsoft.com/office/officeart/2005/8/layout/default"/>
    <dgm:cxn modelId="{EC75F6EB-1AA3-4ED9-B842-118FC4704757}" type="presParOf" srcId="{F0A22718-27F6-451D-9C7B-0CC28F10A240}" destId="{8DF047FF-44F0-4759-857E-B345A84368B4}" srcOrd="3" destOrd="0" presId="urn:microsoft.com/office/officeart/2005/8/layout/default"/>
    <dgm:cxn modelId="{909E638C-1BFF-48B9-B5F5-A00DF7B297A8}" type="presParOf" srcId="{F0A22718-27F6-451D-9C7B-0CC28F10A240}" destId="{927B133F-1FBC-40AA-B159-50D22778EB40}" srcOrd="4" destOrd="0" presId="urn:microsoft.com/office/officeart/2005/8/layout/default"/>
    <dgm:cxn modelId="{629927F2-C037-4B73-AB3B-C5D3C377D6D6}" type="presParOf" srcId="{F0A22718-27F6-451D-9C7B-0CC28F10A240}" destId="{A014E720-C4D9-4A5C-86D0-CFF58E306D91}" srcOrd="5" destOrd="0" presId="urn:microsoft.com/office/officeart/2005/8/layout/default"/>
    <dgm:cxn modelId="{B146D89E-9515-4197-ADD9-2815618A212E}" type="presParOf" srcId="{F0A22718-27F6-451D-9C7B-0CC28F10A240}" destId="{807D5900-0537-4909-B0B0-576336D05FEE}" srcOrd="6" destOrd="0" presId="urn:microsoft.com/office/officeart/2005/8/layout/default"/>
    <dgm:cxn modelId="{E823CEB7-978A-4E8B-8397-B58DEED07E96}" type="presParOf" srcId="{F0A22718-27F6-451D-9C7B-0CC28F10A240}" destId="{7E29A185-5951-4D93-873D-F63979FDC9DF}" srcOrd="7" destOrd="0" presId="urn:microsoft.com/office/officeart/2005/8/layout/default"/>
    <dgm:cxn modelId="{5E0D2412-CCC5-49BF-AB55-1C1B8E53BB83}" type="presParOf" srcId="{F0A22718-27F6-451D-9C7B-0CC28F10A240}" destId="{F9C56C13-13AF-4BAC-8065-D05CFC94E663}" srcOrd="8" destOrd="0" presId="urn:microsoft.com/office/officeart/2005/8/layout/default"/>
    <dgm:cxn modelId="{BA9A6ED1-EB06-43E5-BF3F-C85CB4F46281}" type="presParOf" srcId="{F0A22718-27F6-451D-9C7B-0CC28F10A240}" destId="{28064D78-0F72-4706-8956-0303EC45DA3E}" srcOrd="9" destOrd="0" presId="urn:microsoft.com/office/officeart/2005/8/layout/default"/>
    <dgm:cxn modelId="{81491C83-E582-448F-A7B7-106936E1A8EE}" type="presParOf" srcId="{F0A22718-27F6-451D-9C7B-0CC28F10A240}" destId="{A19997A7-1391-4136-869F-1DB8A1993B6F}" srcOrd="10" destOrd="0" presId="urn:microsoft.com/office/officeart/2005/8/layout/default"/>
    <dgm:cxn modelId="{206BFBE5-AAC4-4B9B-875C-8DE90B512D94}" type="presParOf" srcId="{F0A22718-27F6-451D-9C7B-0CC28F10A240}" destId="{9D9AD392-627D-4ADE-8965-F0CC9BAC1906}" srcOrd="11" destOrd="0" presId="urn:microsoft.com/office/officeart/2005/8/layout/default"/>
    <dgm:cxn modelId="{5E56EC4B-A08C-49B4-A454-339E8FA81E49}" type="presParOf" srcId="{F0A22718-27F6-451D-9C7B-0CC28F10A240}" destId="{9E8721F3-E753-4236-80FC-834A00713360}" srcOrd="12" destOrd="0" presId="urn:microsoft.com/office/officeart/2005/8/layout/default"/>
    <dgm:cxn modelId="{782DE2F9-0944-4BC5-AB52-B5FB86CBFDB4}" type="presParOf" srcId="{F0A22718-27F6-451D-9C7B-0CC28F10A240}" destId="{6F01279C-59FB-4C4B-9AA3-8313129ACAA9}" srcOrd="13" destOrd="0" presId="urn:microsoft.com/office/officeart/2005/8/layout/default"/>
    <dgm:cxn modelId="{5B70C358-8FFA-41BF-8DE3-CEAC1D3AE89B}" type="presParOf" srcId="{F0A22718-27F6-451D-9C7B-0CC28F10A240}" destId="{97D09535-8233-46A4-A826-9B57C86BE3C3}" srcOrd="14" destOrd="0" presId="urn:microsoft.com/office/officeart/2005/8/layout/default"/>
    <dgm:cxn modelId="{74282F6D-CDD9-4274-8CB7-16D2B60EA4FD}" type="presParOf" srcId="{F0A22718-27F6-451D-9C7B-0CC28F10A240}" destId="{8186C207-B8EC-4527-9FDF-5B2A9D9D766C}" srcOrd="15" destOrd="0" presId="urn:microsoft.com/office/officeart/2005/8/layout/default"/>
    <dgm:cxn modelId="{32396DBD-5BE4-43BE-B2D0-B66421B6CBEA}" type="presParOf" srcId="{F0A22718-27F6-451D-9C7B-0CC28F10A240}" destId="{5DD10242-4C0B-4840-9958-FCA4CBD56B96}" srcOrd="16" destOrd="0" presId="urn:microsoft.com/office/officeart/2005/8/layout/default"/>
    <dgm:cxn modelId="{2E5F4C22-F74E-430B-B3D9-5D1403A5A7E8}" type="presParOf" srcId="{F0A22718-27F6-451D-9C7B-0CC28F10A240}" destId="{C96DA127-4190-4C4C-A554-85B3CAFD53AE}" srcOrd="17" destOrd="0" presId="urn:microsoft.com/office/officeart/2005/8/layout/default"/>
    <dgm:cxn modelId="{1515DB3D-486F-4B00-9996-9A83DDC9503F}" type="presParOf" srcId="{F0A22718-27F6-451D-9C7B-0CC28F10A240}" destId="{534A9D35-9A65-4B37-A84F-1D50A7DE43A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6C1A8-2DD0-4ADF-A997-05BCC1F494DE}">
      <dsp:nvSpPr>
        <dsp:cNvPr id="0" name=""/>
        <dsp:cNvSpPr/>
      </dsp:nvSpPr>
      <dsp:spPr>
        <a:xfrm>
          <a:off x="0" y="0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j-cs"/>
            </a:rPr>
            <a:t>Recent Trends in Section 337 Litigation</a:t>
          </a:r>
        </a:p>
      </dsp:txBody>
      <dsp:txXfrm>
        <a:off x="0" y="0"/>
        <a:ext cx="3286125" cy="1971675"/>
      </dsp:txXfrm>
    </dsp:sp>
    <dsp:sp modelId="{0A719AA0-402B-4524-8A1D-8BF222095D84}">
      <dsp:nvSpPr>
        <dsp:cNvPr id="0" name=""/>
        <dsp:cNvSpPr/>
      </dsp:nvSpPr>
      <dsp:spPr>
        <a:xfrm>
          <a:off x="3614737" y="22218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Legislative Reform</a:t>
          </a:r>
        </a:p>
      </dsp:txBody>
      <dsp:txXfrm>
        <a:off x="3614737" y="22218"/>
        <a:ext cx="3286125" cy="1971675"/>
      </dsp:txXfrm>
    </dsp:sp>
    <dsp:sp modelId="{99151CB7-21B0-4B7A-9A1F-F6375D6820D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First Use of the ITC’s “Interim ID” Program</a:t>
          </a:r>
        </a:p>
      </dsp:txBody>
      <dsp:txXfrm>
        <a:off x="7229475" y="39687"/>
        <a:ext cx="3286125" cy="1971675"/>
      </dsp:txXfrm>
    </dsp:sp>
    <dsp:sp modelId="{38C89147-074A-49BF-9AAA-08FAB4140FB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Domestic Industry Update</a:t>
          </a:r>
        </a:p>
      </dsp:txBody>
      <dsp:txXfrm>
        <a:off x="0" y="2339975"/>
        <a:ext cx="3286125" cy="1971675"/>
      </dsp:txXfrm>
    </dsp:sp>
    <dsp:sp modelId="{A9FFB535-AE99-44A3-BC83-03708E0B1CFE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Public Interest Update</a:t>
          </a:r>
        </a:p>
      </dsp:txBody>
      <dsp:txXfrm>
        <a:off x="3614737" y="2339975"/>
        <a:ext cx="3286125" cy="1971675"/>
      </dsp:txXfrm>
    </dsp:sp>
    <dsp:sp modelId="{BB34087B-35A9-4885-87EB-4AB023E94A9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rPr>
            <a:t>Use of the ITC for Claims Other Than Patent Infringement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30B5-CF2E-48F6-8D94-C46A2D0F8ECF}">
      <dsp:nvSpPr>
        <dsp:cNvPr id="0" name=""/>
        <dsp:cNvSpPr/>
      </dsp:nvSpPr>
      <dsp:spPr>
        <a:xfrm>
          <a:off x="805834" y="1324599"/>
          <a:ext cx="847546" cy="847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3BB76-8356-4603-8BDD-CAEC3CAA8FA0}">
      <dsp:nvSpPr>
        <dsp:cNvPr id="0" name=""/>
        <dsp:cNvSpPr/>
      </dsp:nvSpPr>
      <dsp:spPr>
        <a:xfrm>
          <a:off x="450257" y="2285998"/>
          <a:ext cx="1757739" cy="157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+mn-lt"/>
              <a:ea typeface="Batang" panose="02030600000101010101" pitchFamily="18" charset="-127"/>
            </a:rPr>
            <a:t>FY2023 and FY 2024 filings</a:t>
          </a:r>
        </a:p>
      </dsp:txBody>
      <dsp:txXfrm>
        <a:off x="450257" y="2285998"/>
        <a:ext cx="1757739" cy="1579500"/>
      </dsp:txXfrm>
    </dsp:sp>
    <dsp:sp modelId="{65BF60B3-2A1F-473F-810D-B1DFBA31AA89}">
      <dsp:nvSpPr>
        <dsp:cNvPr id="0" name=""/>
        <dsp:cNvSpPr/>
      </dsp:nvSpPr>
      <dsp:spPr>
        <a:xfrm>
          <a:off x="230907" y="3882959"/>
          <a:ext cx="2421562" cy="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A0242-3519-4A3E-9122-C29A3E70B5C6}">
      <dsp:nvSpPr>
        <dsp:cNvPr id="0" name=""/>
        <dsp:cNvSpPr/>
      </dsp:nvSpPr>
      <dsp:spPr>
        <a:xfrm>
          <a:off x="3512604" y="1324625"/>
          <a:ext cx="847546" cy="847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1F58A-7966-4C54-9AA0-7893F3DF3091}">
      <dsp:nvSpPr>
        <dsp:cNvPr id="0" name=""/>
        <dsp:cNvSpPr/>
      </dsp:nvSpPr>
      <dsp:spPr>
        <a:xfrm>
          <a:off x="2769345" y="2286488"/>
          <a:ext cx="2402807" cy="157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Batang" panose="02030600000101010101" pitchFamily="18" charset="-127"/>
              <a:cs typeface="+mn-cs"/>
            </a:rPr>
            <a:t>Most common technology areas are computer and telecommunications products and consumer electronics</a:t>
          </a:r>
        </a:p>
      </dsp:txBody>
      <dsp:txXfrm>
        <a:off x="2769345" y="2286488"/>
        <a:ext cx="2402807" cy="1579500"/>
      </dsp:txXfrm>
    </dsp:sp>
    <dsp:sp modelId="{5FD8E37F-50B3-4E2A-A716-0C424095D630}">
      <dsp:nvSpPr>
        <dsp:cNvPr id="0" name=""/>
        <dsp:cNvSpPr/>
      </dsp:nvSpPr>
      <dsp:spPr>
        <a:xfrm>
          <a:off x="2852950" y="3882946"/>
          <a:ext cx="2421562" cy="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A687F-7861-42A0-A42F-81A521A59E8C}">
      <dsp:nvSpPr>
        <dsp:cNvPr id="0" name=""/>
        <dsp:cNvSpPr/>
      </dsp:nvSpPr>
      <dsp:spPr>
        <a:xfrm>
          <a:off x="6190067" y="1332888"/>
          <a:ext cx="847546" cy="847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3B84A-70A5-4CE5-94B5-C87F623074A8}">
      <dsp:nvSpPr>
        <dsp:cNvPr id="0" name=""/>
        <dsp:cNvSpPr/>
      </dsp:nvSpPr>
      <dsp:spPr>
        <a:xfrm>
          <a:off x="5842297" y="2286488"/>
          <a:ext cx="1910951" cy="157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Batang" panose="02030600000101010101" pitchFamily="18" charset="-127"/>
              <a:cs typeface="+mn-cs"/>
            </a:rPr>
            <a:t>Declining rates of settlement</a:t>
          </a:r>
        </a:p>
      </dsp:txBody>
      <dsp:txXfrm>
        <a:off x="5842297" y="2286488"/>
        <a:ext cx="1910951" cy="1579500"/>
      </dsp:txXfrm>
    </dsp:sp>
    <dsp:sp modelId="{7DFD9501-20C3-4143-9D5C-FED2418DD1D2}">
      <dsp:nvSpPr>
        <dsp:cNvPr id="0" name=""/>
        <dsp:cNvSpPr/>
      </dsp:nvSpPr>
      <dsp:spPr>
        <a:xfrm>
          <a:off x="5698286" y="3882946"/>
          <a:ext cx="2421562" cy="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E00A7-1AB8-4359-A251-70D55D2D1030}">
      <dsp:nvSpPr>
        <dsp:cNvPr id="0" name=""/>
        <dsp:cNvSpPr/>
      </dsp:nvSpPr>
      <dsp:spPr>
        <a:xfrm>
          <a:off x="8671339" y="1292672"/>
          <a:ext cx="847546" cy="8475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A0FCE-1FA0-4173-874D-18C96880A943}">
      <dsp:nvSpPr>
        <dsp:cNvPr id="0" name=""/>
        <dsp:cNvSpPr/>
      </dsp:nvSpPr>
      <dsp:spPr>
        <a:xfrm>
          <a:off x="8032491" y="2286480"/>
          <a:ext cx="2234303" cy="1585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Batang" panose="02030600000101010101" pitchFamily="18" charset="-127"/>
              <a:cs typeface="+mn-cs"/>
            </a:rPr>
            <a:t>Average length of investigations ranges from 17-19 months over the past five years </a:t>
          </a:r>
        </a:p>
      </dsp:txBody>
      <dsp:txXfrm>
        <a:off x="8032491" y="2286480"/>
        <a:ext cx="2234303" cy="1585391"/>
      </dsp:txXfrm>
    </dsp:sp>
    <dsp:sp modelId="{55759685-9194-470F-88F8-04C413F672B4}">
      <dsp:nvSpPr>
        <dsp:cNvPr id="0" name=""/>
        <dsp:cNvSpPr/>
      </dsp:nvSpPr>
      <dsp:spPr>
        <a:xfrm>
          <a:off x="8543622" y="3882946"/>
          <a:ext cx="2421562" cy="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14B31-F5AA-485F-B251-A76EA523C058}">
      <dsp:nvSpPr>
        <dsp:cNvPr id="0" name=""/>
        <dsp:cNvSpPr/>
      </dsp:nvSpPr>
      <dsp:spPr>
        <a:xfrm>
          <a:off x="0" y="467285"/>
          <a:ext cx="6666833" cy="318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Allows litigants to ask for early resolution on a potentially case-dispositive or case-limiting issue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Domestic industry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Standing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Infringement and invalidity (including 101)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Pilot program requests are not frequently made or granted</a:t>
          </a:r>
        </a:p>
      </dsp:txBody>
      <dsp:txXfrm>
        <a:off x="0" y="467285"/>
        <a:ext cx="6666833" cy="3187800"/>
      </dsp:txXfrm>
    </dsp:sp>
    <dsp:sp modelId="{1D09CE07-072B-4890-802A-56EF9546FF81}">
      <dsp:nvSpPr>
        <dsp:cNvPr id="0" name=""/>
        <dsp:cNvSpPr/>
      </dsp:nvSpPr>
      <dsp:spPr>
        <a:xfrm>
          <a:off x="333341" y="142565"/>
          <a:ext cx="4666783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IID “pilot program” started May 2021</a:t>
          </a:r>
        </a:p>
      </dsp:txBody>
      <dsp:txXfrm>
        <a:off x="365044" y="174268"/>
        <a:ext cx="4603377" cy="586034"/>
      </dsp:txXfrm>
    </dsp:sp>
    <dsp:sp modelId="{F4C03D14-75C6-4D1F-9CF9-4845AEE46D01}">
      <dsp:nvSpPr>
        <dsp:cNvPr id="0" name=""/>
        <dsp:cNvSpPr/>
      </dsp:nvSpPr>
      <dsp:spPr>
        <a:xfrm>
          <a:off x="0" y="4098605"/>
          <a:ext cx="6666833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dirty="0"/>
            <a:t>In re Certain Replacement Automotive Lamps 1 &amp; II, </a:t>
          </a:r>
          <a:r>
            <a:rPr lang="en-US" sz="2200" kern="1200" dirty="0"/>
            <a:t>337-TA-1291, 1292 </a:t>
          </a:r>
        </a:p>
      </dsp:txBody>
      <dsp:txXfrm>
        <a:off x="0" y="4098605"/>
        <a:ext cx="6666833" cy="1212750"/>
      </dsp:txXfrm>
    </dsp:sp>
    <dsp:sp modelId="{821B74C0-D728-4968-995A-6E1BCE27E323}">
      <dsp:nvSpPr>
        <dsp:cNvPr id="0" name=""/>
        <dsp:cNvSpPr/>
      </dsp:nvSpPr>
      <dsp:spPr>
        <a:xfrm>
          <a:off x="333341" y="3773885"/>
          <a:ext cx="4666783" cy="6494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First Use </a:t>
          </a:r>
        </a:p>
      </dsp:txBody>
      <dsp:txXfrm>
        <a:off x="365044" y="3805588"/>
        <a:ext cx="4603377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F0B1-8F46-4B46-B744-B6CEB1199DB7}">
      <dsp:nvSpPr>
        <dsp:cNvPr id="0" name=""/>
        <dsp:cNvSpPr/>
      </dsp:nvSpPr>
      <dsp:spPr>
        <a:xfrm>
          <a:off x="718564" y="146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trademark infringement </a:t>
          </a:r>
        </a:p>
      </dsp:txBody>
      <dsp:txXfrm>
        <a:off x="718564" y="146"/>
        <a:ext cx="1631104" cy="978662"/>
      </dsp:txXfrm>
    </dsp:sp>
    <dsp:sp modelId="{18E5D982-9C05-446F-9534-6FF7890EF62E}">
      <dsp:nvSpPr>
        <dsp:cNvPr id="0" name=""/>
        <dsp:cNvSpPr/>
      </dsp:nvSpPr>
      <dsp:spPr>
        <a:xfrm>
          <a:off x="2512778" y="146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trade secret misappropriation</a:t>
          </a:r>
        </a:p>
      </dsp:txBody>
      <dsp:txXfrm>
        <a:off x="2512778" y="146"/>
        <a:ext cx="1631104" cy="978662"/>
      </dsp:txXfrm>
    </dsp:sp>
    <dsp:sp modelId="{927B133F-1FBC-40AA-B159-50D22778EB40}">
      <dsp:nvSpPr>
        <dsp:cNvPr id="0" name=""/>
        <dsp:cNvSpPr/>
      </dsp:nvSpPr>
      <dsp:spPr>
        <a:xfrm>
          <a:off x="718564" y="1141919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trade dress infringement</a:t>
          </a:r>
        </a:p>
      </dsp:txBody>
      <dsp:txXfrm>
        <a:off x="718564" y="1141919"/>
        <a:ext cx="1631104" cy="978662"/>
      </dsp:txXfrm>
    </dsp:sp>
    <dsp:sp modelId="{807D5900-0537-4909-B0B0-576336D05FEE}">
      <dsp:nvSpPr>
        <dsp:cNvPr id="0" name=""/>
        <dsp:cNvSpPr/>
      </dsp:nvSpPr>
      <dsp:spPr>
        <a:xfrm>
          <a:off x="2512778" y="1141919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copyright infringement</a:t>
          </a:r>
        </a:p>
      </dsp:txBody>
      <dsp:txXfrm>
        <a:off x="2512778" y="1141919"/>
        <a:ext cx="1631104" cy="978662"/>
      </dsp:txXfrm>
    </dsp:sp>
    <dsp:sp modelId="{F9C56C13-13AF-4BAC-8065-D05CFC94E663}">
      <dsp:nvSpPr>
        <dsp:cNvPr id="0" name=""/>
        <dsp:cNvSpPr/>
      </dsp:nvSpPr>
      <dsp:spPr>
        <a:xfrm>
          <a:off x="718564" y="2283692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unfair competition</a:t>
          </a:r>
        </a:p>
      </dsp:txBody>
      <dsp:txXfrm>
        <a:off x="718564" y="2283692"/>
        <a:ext cx="1631104" cy="978662"/>
      </dsp:txXfrm>
    </dsp:sp>
    <dsp:sp modelId="{A19997A7-1391-4136-869F-1DB8A1993B6F}">
      <dsp:nvSpPr>
        <dsp:cNvPr id="0" name=""/>
        <dsp:cNvSpPr/>
      </dsp:nvSpPr>
      <dsp:spPr>
        <a:xfrm>
          <a:off x="2512778" y="2283692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false advertising</a:t>
          </a:r>
        </a:p>
      </dsp:txBody>
      <dsp:txXfrm>
        <a:off x="2512778" y="2283692"/>
        <a:ext cx="1631104" cy="978662"/>
      </dsp:txXfrm>
    </dsp:sp>
    <dsp:sp modelId="{9E8721F3-E753-4236-80FC-834A00713360}">
      <dsp:nvSpPr>
        <dsp:cNvPr id="0" name=""/>
        <dsp:cNvSpPr/>
      </dsp:nvSpPr>
      <dsp:spPr>
        <a:xfrm>
          <a:off x="718564" y="3425465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antitrust</a:t>
          </a:r>
        </a:p>
      </dsp:txBody>
      <dsp:txXfrm>
        <a:off x="718564" y="3425465"/>
        <a:ext cx="1631104" cy="978662"/>
      </dsp:txXfrm>
    </dsp:sp>
    <dsp:sp modelId="{97D09535-8233-46A4-A826-9B57C86BE3C3}">
      <dsp:nvSpPr>
        <dsp:cNvPr id="0" name=""/>
        <dsp:cNvSpPr/>
      </dsp:nvSpPr>
      <dsp:spPr>
        <a:xfrm>
          <a:off x="2512778" y="3425465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price fixing</a:t>
          </a:r>
        </a:p>
      </dsp:txBody>
      <dsp:txXfrm>
        <a:off x="2512778" y="3425465"/>
        <a:ext cx="1631104" cy="978662"/>
      </dsp:txXfrm>
    </dsp:sp>
    <dsp:sp modelId="{5DD10242-4C0B-4840-9958-FCA4CBD56B96}">
      <dsp:nvSpPr>
        <dsp:cNvPr id="0" name=""/>
        <dsp:cNvSpPr/>
      </dsp:nvSpPr>
      <dsp:spPr>
        <a:xfrm>
          <a:off x="718564" y="4567237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tortious interference</a:t>
          </a:r>
        </a:p>
      </dsp:txBody>
      <dsp:txXfrm>
        <a:off x="718564" y="4567237"/>
        <a:ext cx="1631104" cy="978662"/>
      </dsp:txXfrm>
    </dsp:sp>
    <dsp:sp modelId="{534A9D35-9A65-4B37-A84F-1D50A7DE43A6}">
      <dsp:nvSpPr>
        <dsp:cNvPr id="0" name=""/>
        <dsp:cNvSpPr/>
      </dsp:nvSpPr>
      <dsp:spPr>
        <a:xfrm>
          <a:off x="2512778" y="4567237"/>
          <a:ext cx="1631104" cy="978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DMCA</a:t>
          </a:r>
        </a:p>
      </dsp:txBody>
      <dsp:txXfrm>
        <a:off x="2512778" y="4567237"/>
        <a:ext cx="1631104" cy="97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D3FEF1-C7E2-0D45-A645-ED4E2CC98ECA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0C7210-1168-8D4D-8A35-D9F6121970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1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B58DB9-1FDC-324E-9DFA-DDF5F0DFD1E5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F98671-B2E5-804E-91E4-2635BD52C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7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2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6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3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0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9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9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5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8671-B2E5-804E-91E4-2635BD52C4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 Firm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530352" y="2078203"/>
            <a:ext cx="3746500" cy="401450"/>
          </a:xfrm>
        </p:spPr>
        <p:txBody>
          <a:bodyPr anchor="b">
            <a:normAutofit/>
          </a:bodyPr>
          <a:lstStyle>
            <a:lvl1pPr>
              <a:defRPr sz="2000" b="0" i="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Presentation Title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30352" y="3446886"/>
            <a:ext cx="3746500" cy="323559"/>
          </a:xfrm>
        </p:spPr>
        <p:txBody>
          <a:bodyPr anchor="b">
            <a:normAutofit/>
          </a:bodyPr>
          <a:lstStyle>
            <a:lvl1pPr>
              <a:defRPr sz="1600" b="0" i="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Speaker Name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530352" y="3770444"/>
            <a:ext cx="3746500" cy="369991"/>
          </a:xfrm>
        </p:spPr>
        <p:txBody>
          <a:bodyPr anchor="t">
            <a:normAutofit/>
          </a:bodyPr>
          <a:lstStyle>
            <a:lvl1pPr>
              <a:defRPr sz="1600" b="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conference location/time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530352" y="2473474"/>
            <a:ext cx="3746500" cy="369991"/>
          </a:xfrm>
        </p:spPr>
        <p:txBody>
          <a:bodyPr anchor="t">
            <a:normAutofit/>
          </a:bodyPr>
          <a:lstStyle>
            <a:lvl1pPr>
              <a:defRPr sz="1600" b="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1C3DF8-DF5C-F54D-ACE8-EC88F4247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7450" y="439366"/>
            <a:ext cx="3077539" cy="424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5695D-5C8D-AB40-AD5E-61AB5E1808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235" y="6330051"/>
            <a:ext cx="3136250" cy="2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475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536" userDrawn="1">
          <p15:clr>
            <a:srgbClr val="FBAE40"/>
          </p15:clr>
        </p15:guide>
        <p15:guide id="5" pos="4800" userDrawn="1">
          <p15:clr>
            <a:srgbClr val="FBAE40"/>
          </p15:clr>
        </p15:guide>
        <p15:guide id="6" pos="4296" userDrawn="1">
          <p15:clr>
            <a:srgbClr val="FBAE40"/>
          </p15:clr>
        </p15:guide>
        <p15:guide id="7" pos="71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3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05" y="365760"/>
            <a:ext cx="11053785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454784"/>
            <a:ext cx="3487315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43165" y="1454784"/>
            <a:ext cx="3483864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28126" y="1457324"/>
            <a:ext cx="3483864" cy="44364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1285" y="1071563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39292" y="1071561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6189" y="1071561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3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3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054100"/>
            <a:ext cx="3487315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42954" y="1054100"/>
            <a:ext cx="3483864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28126" y="1054100"/>
            <a:ext cx="3483864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2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911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7783" y="1042416"/>
            <a:ext cx="11107743" cy="5257800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107743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7783" y="1042416"/>
            <a:ext cx="11054207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5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Sub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58" y="1046164"/>
            <a:ext cx="11107743" cy="343829"/>
          </a:xfrm>
          <a:prstGeom prst="rect">
            <a:avLst/>
          </a:prstGeom>
        </p:spPr>
        <p:txBody>
          <a:bodyPr anchor="t"/>
          <a:lstStyle>
            <a:lvl1pPr algn="l"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4858" y="365759"/>
            <a:ext cx="11107743" cy="4846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57783" y="1572768"/>
            <a:ext cx="11107743" cy="43708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6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Sub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5" y="365128"/>
            <a:ext cx="11057738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7784" y="1042416"/>
            <a:ext cx="11054206" cy="34747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783" y="1574800"/>
            <a:ext cx="11054207" cy="436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2 Sectio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41938" cy="484632"/>
          </a:xfrm>
          <a:prstGeom prst="rect">
            <a:avLst/>
          </a:prstGeom>
        </p:spPr>
        <p:txBody>
          <a:bodyPr anchor="ctr" anchorCtr="0"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099" y="1036638"/>
            <a:ext cx="11054207" cy="4445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46099" y="1481138"/>
            <a:ext cx="11054207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57783" y="3769727"/>
            <a:ext cx="11054207" cy="4445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57783" y="4214227"/>
            <a:ext cx="11054207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5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2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2951" y="1036638"/>
            <a:ext cx="4775200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36791" y="1036638"/>
            <a:ext cx="4775200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36791" y="1481138"/>
            <a:ext cx="4775200" cy="438626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42951" y="1481139"/>
            <a:ext cx="4775200" cy="438626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42951" y="365760"/>
            <a:ext cx="10869040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42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2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054100"/>
            <a:ext cx="4890145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21845" y="1055255"/>
            <a:ext cx="4890145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 Firm - Bac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43800" y="3168973"/>
            <a:ext cx="3733052" cy="399727"/>
          </a:xfrm>
        </p:spPr>
        <p:txBody>
          <a:bodyPr/>
          <a:lstStyle>
            <a:lvl1pPr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Speaker Name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43800" y="3537273"/>
            <a:ext cx="3733052" cy="399727"/>
          </a:xfrm>
        </p:spPr>
        <p:txBody>
          <a:bodyPr>
            <a:normAutofit/>
          </a:bodyPr>
          <a:lstStyle>
            <a:lvl1pPr>
              <a:defRPr sz="1600" b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Speaker Email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543800" y="3905573"/>
            <a:ext cx="3733052" cy="399727"/>
          </a:xfrm>
        </p:spPr>
        <p:txBody>
          <a:bodyPr>
            <a:normAutofit/>
          </a:bodyPr>
          <a:lstStyle>
            <a:lvl1pPr>
              <a:defRPr sz="16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Speaker Number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C18FB0-44B6-AD4F-98E5-071C620497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7450" y="439366"/>
            <a:ext cx="3077539" cy="424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2CED25-FF70-D145-8228-64A98A625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235" y="6330051"/>
            <a:ext cx="3136250" cy="2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8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 userDrawn="1">
          <p15:clr>
            <a:srgbClr val="FBAE40"/>
          </p15:clr>
        </p15:guide>
        <p15:guide id="2" pos="4752" userDrawn="1">
          <p15:clr>
            <a:srgbClr val="FBAE40"/>
          </p15:clr>
        </p15:guide>
        <p15:guide id="3" pos="710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3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454784"/>
            <a:ext cx="3487315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41431" y="1454784"/>
            <a:ext cx="3483864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28126" y="1457324"/>
            <a:ext cx="3483864" cy="44364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0863" y="1071563"/>
            <a:ext cx="3487737" cy="382587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37558" y="1069022"/>
            <a:ext cx="3487737" cy="382587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6189" y="1071561"/>
            <a:ext cx="3487737" cy="382587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4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3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054100"/>
            <a:ext cx="3487315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41431" y="1054100"/>
            <a:ext cx="3483864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28127" y="1054100"/>
            <a:ext cx="3483864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3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6884-1179-204B-8C80-08C878F5F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7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54208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7784" y="1042416"/>
            <a:ext cx="11054208" cy="5257800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29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7784" y="1042416"/>
            <a:ext cx="11054208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33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ub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59" y="1046164"/>
            <a:ext cx="11057132" cy="343829"/>
          </a:xfrm>
          <a:prstGeom prst="rect">
            <a:avLst/>
          </a:prstGeom>
        </p:spPr>
        <p:txBody>
          <a:bodyPr anchor="t"/>
          <a:lstStyle>
            <a:lvl1pPr algn="l"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4859" y="365759"/>
            <a:ext cx="11057132" cy="4846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57784" y="1572768"/>
            <a:ext cx="11054208" cy="43708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40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ub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4" y="365128"/>
            <a:ext cx="11057739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7783" y="1042416"/>
            <a:ext cx="11054207" cy="34747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784" y="1574800"/>
            <a:ext cx="11054208" cy="436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83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Sectio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42524" cy="484632"/>
          </a:xfrm>
          <a:prstGeom prst="rect">
            <a:avLst/>
          </a:prstGeom>
        </p:spPr>
        <p:txBody>
          <a:bodyPr anchor="ctr" anchorCtr="0"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100" y="1036638"/>
            <a:ext cx="11054208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46100" y="1481138"/>
            <a:ext cx="11054208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57784" y="3769727"/>
            <a:ext cx="11054208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57784" y="4214227"/>
            <a:ext cx="11054208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54208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7784" y="1042416"/>
            <a:ext cx="11054208" cy="5257800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58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54208" cy="484632"/>
          </a:xfrm>
          <a:prstGeom prst="rect">
            <a:avLst/>
          </a:prstGeom>
        </p:spPr>
        <p:txBody>
          <a:bodyPr anchor="ctr" anchorCtr="0"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100" y="1036638"/>
            <a:ext cx="4775200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36792" y="1036638"/>
            <a:ext cx="4775200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36792" y="1481138"/>
            <a:ext cx="4775200" cy="438626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46100" y="1481138"/>
            <a:ext cx="4775200" cy="438626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66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054100"/>
            <a:ext cx="4890145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21845" y="1054100"/>
            <a:ext cx="4890145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98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3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05" y="365760"/>
            <a:ext cx="11053785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454784"/>
            <a:ext cx="3487315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43165" y="1454784"/>
            <a:ext cx="3483864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28126" y="1457324"/>
            <a:ext cx="3483864" cy="44364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1285" y="1071563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39292" y="1071561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6189" y="1071561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166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3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054100"/>
            <a:ext cx="3487315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42954" y="1054100"/>
            <a:ext cx="3483864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28126" y="1054100"/>
            <a:ext cx="3483864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3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911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2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4820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143000"/>
            <a:ext cx="10972800" cy="5176252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847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143000"/>
            <a:ext cx="10972800" cy="5157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907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ub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10972799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042416"/>
            <a:ext cx="10972798" cy="34747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1574800"/>
            <a:ext cx="10972798" cy="4368800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593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ub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10972799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042416"/>
            <a:ext cx="10972798" cy="34747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1574800"/>
            <a:ext cx="10972798" cy="436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568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Sectio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036638"/>
            <a:ext cx="10961116" cy="4445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9600" y="1481138"/>
            <a:ext cx="10961116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09600" y="3769727"/>
            <a:ext cx="10972800" cy="4445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09600" y="4214227"/>
            <a:ext cx="10972800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10972799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19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7784" y="1042416"/>
            <a:ext cx="11054208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5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Recog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7010400" y="1231900"/>
            <a:ext cx="1828800" cy="18288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picture to placeholder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9182100" y="1231900"/>
            <a:ext cx="1828800" cy="1828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click icon to add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036638"/>
            <a:ext cx="10961116" cy="4445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09600" y="1481138"/>
            <a:ext cx="10961116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218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07200" y="1484106"/>
            <a:ext cx="4727448" cy="438626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9600" y="1479394"/>
            <a:ext cx="4724577" cy="438626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10972799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8949BCD-1E48-4D26-AD0C-A51C24473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6638"/>
            <a:ext cx="4724577" cy="438912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F774FC0-0250-4875-BE54-945DBCF3D0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07200" y="1036638"/>
            <a:ext cx="4724577" cy="438912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033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4820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143000"/>
            <a:ext cx="4838328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85970" y="1143000"/>
            <a:ext cx="4890145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837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3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442346"/>
            <a:ext cx="3487315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54291" y="1441712"/>
            <a:ext cx="3483864" cy="44364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09724" y="1445522"/>
            <a:ext cx="3483864" cy="44364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09178" y="1059125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50418" y="1055950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07787" y="1059759"/>
            <a:ext cx="3487737" cy="38258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>
                <a:solidFill>
                  <a:srgbClr val="0094D2"/>
                </a:solidFill>
              </a:defRPr>
            </a:lvl2pPr>
            <a:lvl3pPr marL="914377" indent="0">
              <a:buNone/>
              <a:defRPr>
                <a:solidFill>
                  <a:srgbClr val="0094D2"/>
                </a:solidFill>
              </a:defRPr>
            </a:lvl3pPr>
            <a:lvl4pPr marL="1371566" indent="0">
              <a:buNone/>
              <a:defRPr>
                <a:solidFill>
                  <a:srgbClr val="0094D2"/>
                </a:solidFill>
              </a:defRPr>
            </a:lvl4pPr>
            <a:lvl5pPr marL="1828755" indent="0">
              <a:buNone/>
              <a:defRPr>
                <a:solidFill>
                  <a:srgbClr val="0094D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768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3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4820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131871"/>
            <a:ext cx="3487315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54068" y="1131871"/>
            <a:ext cx="3483864" cy="483717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098536" y="1131871"/>
            <a:ext cx="3483864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929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63900" y="1028700"/>
            <a:ext cx="8314266" cy="292100"/>
          </a:xfrm>
        </p:spPr>
        <p:txBody>
          <a:bodyPr wrap="none">
            <a:no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9600" y="1025004"/>
            <a:ext cx="2578608" cy="17351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9600" y="2869982"/>
            <a:ext cx="10972800" cy="3390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63900" y="1320800"/>
            <a:ext cx="8314266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263900" y="1625600"/>
            <a:ext cx="8314266" cy="304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94D2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263900" y="2082799"/>
            <a:ext cx="8318500" cy="677333"/>
          </a:xfrm>
        </p:spPr>
        <p:txBody>
          <a:bodyPr>
            <a:noAutofit/>
          </a:bodyPr>
          <a:lstStyle>
            <a:lvl1pPr marL="0" indent="0">
              <a:buNone/>
              <a:defRPr lang="en-US" sz="1400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Education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10972799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05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ingle Bio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63900" y="1016000"/>
            <a:ext cx="8301566" cy="304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9600" y="1016000"/>
            <a:ext cx="2578608" cy="17441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9600" y="2912531"/>
            <a:ext cx="5207000" cy="3390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63900" y="1320800"/>
            <a:ext cx="8301566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263900" y="1625600"/>
            <a:ext cx="8301566" cy="304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94D2"/>
                </a:solidFill>
                <a:latin typeface="Arial" charset="0"/>
              </a:defRPr>
            </a:lvl1pPr>
          </a:lstStyle>
          <a:p>
            <a:pPr lvl="0"/>
            <a:r>
              <a:rPr lang="en-US" dirty="0" err="1"/>
              <a:t>email@knobbe.com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58466" y="2900165"/>
            <a:ext cx="5207000" cy="3390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3263900" y="2082799"/>
            <a:ext cx="8318500" cy="677333"/>
          </a:xfrm>
        </p:spPr>
        <p:txBody>
          <a:bodyPr>
            <a:noAutofit/>
          </a:bodyPr>
          <a:lstStyle>
            <a:lvl1pPr marL="0" indent="0">
              <a:buNone/>
              <a:defRPr lang="en-US" sz="1400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87834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Double Bio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319252"/>
            <a:ext cx="2743200" cy="365125"/>
          </a:xfrm>
        </p:spPr>
        <p:txBody>
          <a:bodyPr/>
          <a:lstStyle/>
          <a:p>
            <a:fld id="{E5E2AB55-4496-734E-B72A-43918B7531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6537" y="1042416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6537" y="3767328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9599" y="5059226"/>
            <a:ext cx="10972800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670048" y="1042416"/>
            <a:ext cx="8912352" cy="265176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670048" y="1316736"/>
            <a:ext cx="8912352" cy="301752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16537" y="2331720"/>
            <a:ext cx="10965862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2670048" y="1627632"/>
            <a:ext cx="8912352" cy="301752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94D2"/>
                </a:solidFill>
                <a:latin typeface="Arial" charset="0"/>
              </a:defRPr>
            </a:lvl1pPr>
          </a:lstStyle>
          <a:p>
            <a:pPr lvl="0"/>
            <a:r>
              <a:rPr lang="en-US" dirty="0" err="1"/>
              <a:t>email@knobbe.com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2670048" y="3776472"/>
            <a:ext cx="8912352" cy="27432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  <a:lvl2pPr marL="457200" indent="0">
              <a:buNone/>
              <a:defRPr sz="18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2pPr>
            <a:lvl3pPr marL="914400" indent="0">
              <a:buNone/>
              <a:defRPr sz="18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3pPr>
            <a:lvl4pPr marL="1371600" indent="0">
              <a:buNone/>
              <a:defRPr sz="18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4pPr>
            <a:lvl5pPr marL="1828800" indent="0">
              <a:buNone/>
              <a:defRPr sz="18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2670048" y="4059936"/>
            <a:ext cx="8912352" cy="301752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  <a:lvl2pPr marL="457200" indent="0">
              <a:buNone/>
              <a:defRPr sz="16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2pPr>
            <a:lvl3pPr marL="914400" indent="0">
              <a:buNone/>
              <a:defRPr sz="16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3pPr>
            <a:lvl4pPr marL="1371600" indent="0">
              <a:buNone/>
              <a:defRPr sz="16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4pPr>
            <a:lvl5pPr marL="1828800" indent="0">
              <a:buNone/>
              <a:defRPr sz="1600">
                <a:solidFill>
                  <a:srgbClr val="76295C"/>
                </a:solidFill>
                <a:latin typeface="Rockwell" charset="0"/>
                <a:ea typeface="Rockwell" charset="0"/>
                <a:cs typeface="Rockwell" charset="0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670048" y="4370832"/>
            <a:ext cx="8912352" cy="301752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94D2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</p:spTree>
    <p:extLst>
      <p:ext uri="{BB962C8B-B14F-4D97-AF65-F5344CB8AC3E}">
        <p14:creationId xmlns:p14="http://schemas.microsoft.com/office/powerpoint/2010/main" val="426137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Double Bio,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33626"/>
            <a:ext cx="5097408" cy="371792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89108" y="2333626"/>
            <a:ext cx="5093291" cy="371792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10972799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57408" y="1042987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672" y="10414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57408" y="1335087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2550125" y="1639887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440844" y="1042987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34"/>
          </p:nvPr>
        </p:nvSpPr>
        <p:spPr>
          <a:xfrm>
            <a:off x="6489108" y="10414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8440844" y="1335087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8435918" y="1642556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</p:spTree>
    <p:extLst>
      <p:ext uri="{BB962C8B-B14F-4D97-AF65-F5344CB8AC3E}">
        <p14:creationId xmlns:p14="http://schemas.microsoft.com/office/powerpoint/2010/main" val="1482304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3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57408" y="1042987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672" y="10414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5672" y="2333626"/>
            <a:ext cx="5106416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57408" y="1335087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562488" y="3730752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18372" y="37338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18372" y="5026026"/>
            <a:ext cx="5093716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2562488" y="4023360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2552482" y="1635760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2562488" y="4328160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440844" y="1042987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Picture Placeholder 9"/>
          <p:cNvSpPr>
            <a:spLocks noGrp="1"/>
          </p:cNvSpPr>
          <p:nvPr>
            <p:ph type="pic" sz="quarter" idx="34"/>
          </p:nvPr>
        </p:nvSpPr>
        <p:spPr>
          <a:xfrm>
            <a:off x="6489108" y="10414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489108" y="2333626"/>
            <a:ext cx="5106416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8440844" y="1335087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7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8435918" y="1634398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</p:spTree>
    <p:extLst>
      <p:ext uri="{BB962C8B-B14F-4D97-AF65-F5344CB8AC3E}">
        <p14:creationId xmlns:p14="http://schemas.microsoft.com/office/powerpoint/2010/main" val="364831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ub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59" y="1046164"/>
            <a:ext cx="11057132" cy="343829"/>
          </a:xfrm>
          <a:prstGeom prst="rect">
            <a:avLst/>
          </a:prstGeom>
        </p:spPr>
        <p:txBody>
          <a:bodyPr anchor="t"/>
          <a:lstStyle>
            <a:lvl1pPr algn="l"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4859" y="365759"/>
            <a:ext cx="11057132" cy="4846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57784" y="1572768"/>
            <a:ext cx="11054208" cy="43708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49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4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57408" y="1042987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672" y="10414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5672" y="2333626"/>
            <a:ext cx="5106416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57408" y="1335087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562488" y="3730752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18372" y="37338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18372" y="5026026"/>
            <a:ext cx="5093716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2562488" y="4023360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2552482" y="1652655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2562488" y="4328160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440844" y="1042987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34"/>
          </p:nvPr>
        </p:nvSpPr>
        <p:spPr>
          <a:xfrm>
            <a:off x="6489108" y="10414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489108" y="2333626"/>
            <a:ext cx="5106416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8440844" y="1335087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445924" y="3730752"/>
            <a:ext cx="3149600" cy="292100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38"/>
          </p:nvPr>
        </p:nvSpPr>
        <p:spPr>
          <a:xfrm>
            <a:off x="6501808" y="3733800"/>
            <a:ext cx="1847088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6501808" y="5026026"/>
            <a:ext cx="5093716" cy="12435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40" hasCustomPrompt="1"/>
          </p:nvPr>
        </p:nvSpPr>
        <p:spPr>
          <a:xfrm>
            <a:off x="8445924" y="4023360"/>
            <a:ext cx="3149600" cy="3048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0094D2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8445924" y="1641029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8445924" y="4328160"/>
            <a:ext cx="3154526" cy="304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0094D2"/>
                </a:solidFill>
                <a:latin typeface="Arial" charset="0"/>
                <a:ea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email@knobbe.com</a:t>
            </a:r>
          </a:p>
        </p:txBody>
      </p:sp>
    </p:spTree>
    <p:extLst>
      <p:ext uri="{BB962C8B-B14F-4D97-AF65-F5344CB8AC3E}">
        <p14:creationId xmlns:p14="http://schemas.microsoft.com/office/powerpoint/2010/main" val="2311113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3519162" y="1712463"/>
            <a:ext cx="2519077" cy="1295400"/>
          </a:xfrm>
        </p:spPr>
        <p:txBody>
          <a:bodyPr/>
          <a:lstStyle>
            <a:lvl1pPr marL="0" indent="0" algn="l">
              <a:buFont typeface="Arial" charset="0"/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0" y="1714112"/>
            <a:ext cx="2590800" cy="1295400"/>
          </a:xfrm>
          <a:solidFill>
            <a:srgbClr val="0094D2"/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0" y="3790137"/>
            <a:ext cx="2590800" cy="1295400"/>
          </a:xfrm>
          <a:solidFill>
            <a:srgbClr val="0094D2"/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9004724" y="1715761"/>
            <a:ext cx="2590800" cy="1295400"/>
          </a:xfrm>
          <a:solidFill>
            <a:srgbClr val="0094D2"/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9004724" y="3791786"/>
            <a:ext cx="2590800" cy="1295400"/>
          </a:xfrm>
          <a:solidFill>
            <a:srgbClr val="0094D2"/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3519162" y="3788488"/>
            <a:ext cx="2519077" cy="1295400"/>
          </a:xfrm>
        </p:spPr>
        <p:txBody>
          <a:bodyPr/>
          <a:lstStyle>
            <a:lvl1pPr marL="0" indent="0" algn="l">
              <a:buFont typeface="Arial" charset="0"/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6166885" y="1714112"/>
            <a:ext cx="2519077" cy="1295400"/>
          </a:xfrm>
        </p:spPr>
        <p:txBody>
          <a:bodyPr/>
          <a:lstStyle>
            <a:lvl1pPr marL="0" indent="0" algn="r">
              <a:buFont typeface="Arial" charset="0"/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166884" y="3790137"/>
            <a:ext cx="2519077" cy="1295400"/>
          </a:xfrm>
        </p:spPr>
        <p:txBody>
          <a:bodyPr/>
          <a:lstStyle>
            <a:lvl1pPr marL="0" indent="0" algn="r">
              <a:buFont typeface="Arial" charset="0"/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46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77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M Blue - Recog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0515600" cy="482038"/>
          </a:xfrm>
        </p:spPr>
        <p:txBody>
          <a:bodyPr/>
          <a:lstStyle>
            <a:lvl1pPr>
              <a:defRPr>
                <a:solidFill>
                  <a:srgbClr val="0094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1288-E5E9-D44E-A4E7-FE8480FF5A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3238500"/>
            <a:ext cx="10802515" cy="27839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1285" y="2552700"/>
            <a:ext cx="10802515" cy="4953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94D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7010400" y="1231900"/>
            <a:ext cx="1828800" cy="18288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picture to placeholder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9182100" y="1231900"/>
            <a:ext cx="1828800" cy="1828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414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Sub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4" y="365128"/>
            <a:ext cx="11057739" cy="482038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7783" y="1042416"/>
            <a:ext cx="11054207" cy="34747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784" y="1574800"/>
            <a:ext cx="11054208" cy="436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4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Sectio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42524" cy="484632"/>
          </a:xfrm>
          <a:prstGeom prst="rect">
            <a:avLst/>
          </a:prstGeom>
        </p:spPr>
        <p:txBody>
          <a:bodyPr anchor="ctr" anchorCtr="0"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100" y="1036638"/>
            <a:ext cx="11054208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46100" y="1481138"/>
            <a:ext cx="11054208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57784" y="3769727"/>
            <a:ext cx="11054208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57784" y="4214227"/>
            <a:ext cx="11054208" cy="2105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1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Column, Sub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760"/>
            <a:ext cx="11054208" cy="484632"/>
          </a:xfrm>
          <a:prstGeom prst="rect">
            <a:avLst/>
          </a:prstGeom>
        </p:spPr>
        <p:txBody>
          <a:bodyPr anchor="ctr" anchorCtr="0"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100" y="1036638"/>
            <a:ext cx="4775200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36792" y="1036638"/>
            <a:ext cx="4775200" cy="4445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0094D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36792" y="1481138"/>
            <a:ext cx="4775200" cy="438626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46100" y="1481138"/>
            <a:ext cx="4775200" cy="438626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3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 Blue - 2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3" y="365760"/>
            <a:ext cx="11054207" cy="4820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285" y="1054100"/>
            <a:ext cx="4890145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21845" y="1054100"/>
            <a:ext cx="4890145" cy="4837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r="7876"/>
          <a:stretch/>
        </p:blipFill>
        <p:spPr>
          <a:xfrm>
            <a:off x="-50800" y="0"/>
            <a:ext cx="688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1828755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284" y="1108863"/>
            <a:ext cx="11060708" cy="484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1285" y="852257"/>
            <a:ext cx="11060707" cy="8877"/>
          </a:xfrm>
          <a:prstGeom prst="line">
            <a:avLst/>
          </a:prstGeom>
          <a:ln>
            <a:solidFill>
              <a:srgbClr val="00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5428254" y="6401834"/>
            <a:ext cx="13067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Knobbe Martens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B8665-7C67-6D4E-8CD2-716038EA76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0443" y="6423100"/>
            <a:ext cx="1309414" cy="1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94D2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ppleSymbols" charset="0"/>
        <a:buChar char="⎼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4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285" y="1108863"/>
            <a:ext cx="11060706" cy="484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28254" y="6401834"/>
            <a:ext cx="13067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Knobbe Martens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FCEE21-FF00-844F-AAB5-FD42486687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10443" y="6423100"/>
            <a:ext cx="1309414" cy="1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94D2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ppleSymbols" charset="0"/>
        <a:buChar char="⎼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6172196"/>
            <a:ext cx="12191999" cy="765809"/>
          </a:xfrm>
          <a:prstGeom prst="rect">
            <a:avLst/>
          </a:prstGeom>
          <a:solidFill>
            <a:srgbClr val="00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52472" y="6431190"/>
            <a:ext cx="13067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Knobbe Martens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054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086884-1179-204B-8C80-08C878F5F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3"/>
          <p:cNvSpPr>
            <a:spLocks noGrp="1"/>
          </p:cNvSpPr>
          <p:nvPr>
            <p:ph type="title"/>
          </p:nvPr>
        </p:nvSpPr>
        <p:spPr>
          <a:xfrm>
            <a:off x="448056" y="3118104"/>
            <a:ext cx="11217470" cy="53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A21D53-ECC2-534F-9D49-27E954E21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284" y="6448418"/>
            <a:ext cx="1378495" cy="2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0" i="0" kern="1200">
          <a:solidFill>
            <a:srgbClr val="0094D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284" y="1108863"/>
            <a:ext cx="11060708" cy="484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1285" y="852257"/>
            <a:ext cx="11060707" cy="8877"/>
          </a:xfrm>
          <a:prstGeom prst="line">
            <a:avLst/>
          </a:prstGeom>
          <a:ln>
            <a:solidFill>
              <a:srgbClr val="00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5428254" y="6401834"/>
            <a:ext cx="13067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Knobbe Martens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8" y="6326994"/>
            <a:ext cx="300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AF37999-0786-C54B-82A0-1F7887361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B8665-7C67-6D4E-8CD2-716038EA76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0443" y="6423100"/>
            <a:ext cx="1309414" cy="1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94D2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ppleSymbols" charset="0"/>
        <a:buChar char="⎼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4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85924" cy="482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2999"/>
            <a:ext cx="10979425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319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621288-E5E9-D44E-A4E7-FE8480FF5A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847798"/>
            <a:ext cx="10979426" cy="2"/>
          </a:xfrm>
          <a:prstGeom prst="line">
            <a:avLst/>
          </a:prstGeom>
          <a:ln>
            <a:solidFill>
              <a:srgbClr val="00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7933E56-416C-BE4D-A8B6-3296557235F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70969" y="6419625"/>
            <a:ext cx="1284845" cy="1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0094D2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ppleSymbols" charset="0"/>
        <a:buChar char="⎼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itc.gov/intellectual_property/337_statistics.htm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530352" y="2078202"/>
            <a:ext cx="3746500" cy="112219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Trending Topics in ITC Litigation</a:t>
            </a:r>
          </a:p>
          <a:p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30352" y="3446886"/>
            <a:ext cx="3746500" cy="75441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Presented by: Sheila Swaroop &amp; Jonathan Bachand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530352" y="4548919"/>
            <a:ext cx="3746500" cy="369991"/>
          </a:xfrm>
        </p:spPr>
        <p:txBody>
          <a:bodyPr/>
          <a:lstStyle/>
          <a:p>
            <a:pPr algn="ctr"/>
            <a:r>
              <a:rPr lang="en-US" dirty="0"/>
              <a:t>May 1,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C913A-1A05-F8F8-D91D-E30310008751}"/>
              </a:ext>
            </a:extLst>
          </p:cNvPr>
          <p:cNvSpPr txBox="1"/>
          <p:nvPr/>
        </p:nvSpPr>
        <p:spPr>
          <a:xfrm>
            <a:off x="7427343" y="5663642"/>
            <a:ext cx="422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The content of this presentation is for educational purposes only and does not necessarily reflect the opinions of Knobbe Martens or its clients.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person with dark hair wearing a grey coat&#10;&#10;Description automatically generated">
            <a:extLst>
              <a:ext uri="{FF2B5EF4-FFF2-40B4-BE49-F238E27FC236}">
                <a16:creationId xmlns:a16="http://schemas.microsoft.com/office/drawing/2014/main" id="{DA4265C1-0D28-AB48-1768-0D8616B17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49167" b="-2"/>
          <a:stretch/>
        </p:blipFill>
        <p:spPr bwMode="auto">
          <a:xfrm>
            <a:off x="680483" y="685795"/>
            <a:ext cx="2931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86013-F593-B9F9-F010-5007BBACC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7712" y="2732739"/>
            <a:ext cx="3976577" cy="3083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Sheila Swaroop</a:t>
            </a:r>
          </a:p>
          <a:p>
            <a:pPr marL="0" indent="0" defTabSz="91440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Sheila.Swaroop@knobbe.com</a:t>
            </a:r>
          </a:p>
        </p:txBody>
      </p:sp>
      <p:pic>
        <p:nvPicPr>
          <p:cNvPr id="6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C3144E1F-0AF2-D957-C0D1-171387C63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47075" b="-2"/>
          <a:stretch/>
        </p:blipFill>
        <p:spPr bwMode="auto">
          <a:xfrm>
            <a:off x="8606117" y="685805"/>
            <a:ext cx="29054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73C5-6369-634B-1785-611E23210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F37999-0786-C54B-82A0-1F7887361FB8}" type="slidenum">
              <a:rPr lang="en-US" sz="9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90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A752DC-904B-67D8-7457-8C32F5C4BD79}"/>
              </a:ext>
            </a:extLst>
          </p:cNvPr>
          <p:cNvSpPr txBox="1">
            <a:spLocks/>
          </p:cNvSpPr>
          <p:nvPr/>
        </p:nvSpPr>
        <p:spPr>
          <a:xfrm>
            <a:off x="4086447" y="4274374"/>
            <a:ext cx="4380600" cy="109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defRPr sz="14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4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Jonathan Bachand</a:t>
            </a:r>
          </a:p>
          <a:p>
            <a:pPr marL="0" indent="0" defTabSz="91440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Jonathan.Bachand@knobbe.com</a:t>
            </a:r>
          </a:p>
        </p:txBody>
      </p:sp>
    </p:spTree>
    <p:extLst>
      <p:ext uri="{BB962C8B-B14F-4D97-AF65-F5344CB8AC3E}">
        <p14:creationId xmlns:p14="http://schemas.microsoft.com/office/powerpoint/2010/main" val="389901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7A7B70-DFC5-A6E8-7EFE-EBDE8FE519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Trending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621288-E5E9-D44E-A4E7-FE8480FF5A4F}" type="slidenum"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791A972E-96CC-A0E6-50ED-C22C082DE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8401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728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46" y="692884"/>
            <a:ext cx="6584847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j-cs"/>
              </a:rPr>
              <a:t>ITC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4028" y="2045257"/>
            <a:ext cx="6108435" cy="467621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Administrative agency in Washington D.C.</a:t>
            </a:r>
          </a:p>
          <a:p>
            <a:pPr lvl="1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Six Commissioners – currently four</a:t>
            </a:r>
          </a:p>
          <a:p>
            <a:pPr lvl="1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Administrative Law Judges – currently six</a:t>
            </a:r>
          </a:p>
          <a:p>
            <a:pPr lvl="1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Office of Unfair Import Investigations</a:t>
            </a:r>
          </a:p>
          <a:p>
            <a:pPr lvl="1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+mn-lt"/>
              <a:ea typeface="Batang" panose="02030600000101010101" pitchFamily="18" charset="-127"/>
              <a:cs typeface="+mn-cs"/>
            </a:endParaRPr>
          </a:p>
          <a:p>
            <a:pPr marL="274320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Responsible for administration of U.S. trade laws, including Section 337</a:t>
            </a:r>
          </a:p>
          <a:p>
            <a:pPr marL="45720" defTabSz="914400">
              <a:lnSpc>
                <a:spcPct val="120000"/>
              </a:lnSpc>
            </a:pPr>
            <a:endParaRPr lang="en-US" sz="2500" dirty="0">
              <a:solidFill>
                <a:schemeClr val="tx1"/>
              </a:solidFill>
              <a:latin typeface="+mn-lt"/>
              <a:ea typeface="Batang" panose="02030600000101010101" pitchFamily="18" charset="-127"/>
              <a:cs typeface="+mn-cs"/>
            </a:endParaRPr>
          </a:p>
          <a:p>
            <a:pPr marL="274320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Section 337 provides mechanism to prevent the unlawful importation into the United States of articles</a:t>
            </a:r>
          </a:p>
          <a:p>
            <a:pPr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+mn-lt"/>
              <a:ea typeface="Batang" panose="02030600000101010101" pitchFamily="18" charset="-127"/>
              <a:cs typeface="+mn-cs"/>
            </a:endParaRPr>
          </a:p>
          <a:p>
            <a:pPr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Available remedies: </a:t>
            </a:r>
          </a:p>
          <a:p>
            <a:pPr marL="800089" lvl="1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Exclusion order to prevent the importation of articles into the United States</a:t>
            </a:r>
          </a:p>
          <a:p>
            <a:pPr marL="800089" lvl="1"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+mn-lt"/>
                <a:ea typeface="Batang" panose="02030600000101010101" pitchFamily="18" charset="-127"/>
                <a:cs typeface="+mn-cs"/>
              </a:rPr>
              <a:t>Cease-and-desist order directed to U.S. companies to prevent sales of articles that have already entered 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5A661CCE-A369-324B-874C-CB9ECA7B2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621288-E5E9-D44E-A4E7-FE8480FF5A4F}" type="slidenum"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3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j-lt"/>
                <a:ea typeface="Batang" panose="02030600000101010101" pitchFamily="18" charset="-127"/>
              </a:rPr>
              <a:t>Recent Trends in Section 337 Litigation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21288-E5E9-D44E-A4E7-FE8480FF5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2E4F0797-9961-5E63-F4F1-EA2087154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737294"/>
              </p:ext>
            </p:extLst>
          </p:nvPr>
        </p:nvGraphicFramePr>
        <p:xfrm>
          <a:off x="386317" y="1143000"/>
          <a:ext cx="10972800" cy="517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5F8F1D-E051-8A9B-7179-5217D3793D6D}"/>
              </a:ext>
            </a:extLst>
          </p:cNvPr>
          <p:cNvSpPr txBox="1"/>
          <p:nvPr/>
        </p:nvSpPr>
        <p:spPr>
          <a:xfrm>
            <a:off x="7800852" y="5865817"/>
            <a:ext cx="337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  <a:defRPr b="1"/>
            </a:pPr>
            <a:r>
              <a:rPr lang="en-US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337 Statistics | United States International Trade Commission (usitc.gov)</a:t>
            </a:r>
            <a:endParaRPr lang="en-US" sz="1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7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Recent Efforts at Legislative Reform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Advancing America’s Interest Act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provisions proposed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proof requirements for domestic industry when relying on licensing activities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affirmative determination that exclusion is in the public interest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ITC to identify any dispositive issues for 100-day determination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An open book">
            <a:extLst>
              <a:ext uri="{FF2B5EF4-FFF2-40B4-BE49-F238E27FC236}">
                <a16:creationId xmlns:a16="http://schemas.microsoft.com/office/drawing/2014/main" id="{D4DE6A3E-70AC-4438-1F48-D76E9AA53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621288-E5E9-D44E-A4E7-FE8480FF5A4F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 of the Interim ID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621288-E5E9-D44E-A4E7-FE8480FF5A4F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ED3A876A-319F-8EFB-B31B-B145D8E51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98992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89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Domestic Industry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“aggregated” domestic expenditures in 337-TA-1292 and 337-TA-1291</a:t>
            </a:r>
          </a:p>
          <a:p>
            <a:pPr marL="742939" lvl="1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Patentees each asserted 20 design patents directly to lamps for automobiles</a:t>
            </a:r>
          </a:p>
          <a:p>
            <a:pPr marL="742939" lvl="1" indent="-228600" defTabSz="9144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Patentees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attempted to aggregate investments for different domestic products that practiced different patents, instead of doing this analysis on a patent-by-patent basis</a:t>
            </a:r>
          </a:p>
          <a:p>
            <a:pPr marL="742939" lvl="1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Commission found that this approach failed to establish economic prong of domestic industry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621288-E5E9-D44E-A4E7-FE8480FF5A4F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86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Interest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Philip Morris v. ITC,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 F.4th 1328 (Fed. Cir. 2023)</a:t>
            </a:r>
          </a:p>
          <a:p>
            <a:pPr marL="742939" lvl="1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Discusses the scope of the Commission’s obligations to consult with federal agencies when issuing exclusion orders</a:t>
            </a:r>
          </a:p>
          <a:p>
            <a:pPr marL="742939" lvl="1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Commission publishes Federal Register notices, accepts submissions from agencies, and considers evidence presented by the litigants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621288-E5E9-D44E-A4E7-FE8480FF5A4F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95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Non-Patent Claims Raised in Section 337 Investigations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621288-E5E9-D44E-A4E7-FE8480FF5A4F}" type="slidenum">
              <a:rPr kumimoji="0" lang="en-US" sz="1100" b="0" i="0" u="none" strike="noStrike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aphicFrame>
        <p:nvGraphicFramePr>
          <p:cNvPr id="34" name="Text Placeholder 3">
            <a:extLst>
              <a:ext uri="{FF2B5EF4-FFF2-40B4-BE49-F238E27FC236}">
                <a16:creationId xmlns:a16="http://schemas.microsoft.com/office/drawing/2014/main" id="{40E978F6-A26C-2287-C0AA-E6A449BF2E1B}"/>
              </a:ext>
            </a:extLst>
          </p:cNvPr>
          <p:cNvGraphicFramePr/>
          <p:nvPr/>
        </p:nvGraphicFramePr>
        <p:xfrm>
          <a:off x="6503158" y="649480"/>
          <a:ext cx="48624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8136347"/>
      </p:ext>
    </p:extLst>
  </p:cSld>
  <p:clrMapOvr>
    <a:masterClrMapping/>
  </p:clrMapOvr>
</p:sld>
</file>

<file path=ppt/theme/theme1.xml><?xml version="1.0" encoding="utf-8"?>
<a:theme xmlns:a="http://schemas.openxmlformats.org/drawingml/2006/main" name="Gen Fir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M Blue -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 Bar -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ansi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KM Blue -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KM Blue -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8B861B9EE004199ED027BC730FE03" ma:contentTypeVersion="9" ma:contentTypeDescription="Create a new document." ma:contentTypeScope="" ma:versionID="0dc424e4bcce236bb2d77d9a06aa9426">
  <xsd:schema xmlns:xsd="http://www.w3.org/2001/XMLSchema" xmlns:xs="http://www.w3.org/2001/XMLSchema" xmlns:p="http://schemas.microsoft.com/office/2006/metadata/properties" xmlns:ns2="75826a46-8694-4947-a149-2bbe69a1610b" xmlns:ns3="5af63402-a335-4a87-b041-7d39bb7db78a" targetNamespace="http://schemas.microsoft.com/office/2006/metadata/properties" ma:root="true" ma:fieldsID="f4bdb332927f084317c44aedfeb20a77" ns2:_="" ns3:_="">
    <xsd:import namespace="75826a46-8694-4947-a149-2bbe69a1610b"/>
    <xsd:import namespace="5af63402-a335-4a87-b041-7d39bb7d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26a46-8694-4947-a149-2bbe69a16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63402-a335-4a87-b041-7d39bb7db78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f63402-a335-4a87-b041-7d39bb7db78a">
      <UserInfo>
        <DisplayName>Everyone except external users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AD0E01E-817F-44D8-BB06-C6786CA35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826a46-8694-4947-a149-2bbe69a1610b"/>
    <ds:schemaRef ds:uri="5af63402-a335-4a87-b041-7d39bb7db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D1EC7-D0D4-425F-B8D9-3DC7451AD1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732E29-0F00-49D1-9FE4-55F46133E411}">
  <ds:schemaRefs>
    <ds:schemaRef ds:uri="http://schemas.openxmlformats.org/package/2006/metadata/core-properties"/>
    <ds:schemaRef ds:uri="5af63402-a335-4a87-b041-7d39bb7db78a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75826a46-8694-4947-a149-2bbe69a1610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14028</TotalTime>
  <Words>505</Words>
  <Application>Microsoft Office PowerPoint</Application>
  <PresentationFormat>Widescreen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AppleSymbols</vt:lpstr>
      <vt:lpstr>Batang</vt:lpstr>
      <vt:lpstr>Arial</vt:lpstr>
      <vt:lpstr>Calibri</vt:lpstr>
      <vt:lpstr>Courier New</vt:lpstr>
      <vt:lpstr>Rockwell</vt:lpstr>
      <vt:lpstr>Wingdings</vt:lpstr>
      <vt:lpstr>Gen Firm </vt:lpstr>
      <vt:lpstr>KM Blue - Master</vt:lpstr>
      <vt:lpstr>No Bar - Master</vt:lpstr>
      <vt:lpstr>Transition</vt:lpstr>
      <vt:lpstr>1_KM Blue - Master</vt:lpstr>
      <vt:lpstr>2_KM Blue - Master</vt:lpstr>
      <vt:lpstr>PowerPoint Presentation</vt:lpstr>
      <vt:lpstr>Trending Topics</vt:lpstr>
      <vt:lpstr>ITC Overview</vt:lpstr>
      <vt:lpstr>Recent Trends in Section 337 Litigation</vt:lpstr>
      <vt:lpstr>Recent Efforts at Legislative Reform</vt:lpstr>
      <vt:lpstr>Use of the Interim ID Program</vt:lpstr>
      <vt:lpstr>Domestic Industry Update</vt:lpstr>
      <vt:lpstr>Public Interest Update</vt:lpstr>
      <vt:lpstr>Non-Patent Claims Raised in Section 337 Investigations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Corpus</dc:creator>
  <cp:lastModifiedBy>Raymond Son</cp:lastModifiedBy>
  <cp:revision>266</cp:revision>
  <cp:lastPrinted>2024-04-30T21:35:53Z</cp:lastPrinted>
  <dcterms:created xsi:type="dcterms:W3CDTF">2018-02-07T17:37:01Z</dcterms:created>
  <dcterms:modified xsi:type="dcterms:W3CDTF">2024-05-17T18:35:57Z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0x0101005828B861B9EE004199ED027BC730FE03</vt:lpwstr>
  </property>
</Properties>
</file>