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1"/>
    <p:sldMasterId id="2147483832" r:id="rId2"/>
    <p:sldMasterId id="2147483834" r:id="rId3"/>
    <p:sldMasterId id="2147483881" r:id="rId4"/>
    <p:sldMasterId id="2147484108" r:id="rId5"/>
    <p:sldMasterId id="2147484121" r:id="rId6"/>
    <p:sldMasterId id="2147484132" r:id="rId7"/>
  </p:sldMasterIdLst>
  <p:notesMasterIdLst>
    <p:notesMasterId r:id="rId45"/>
  </p:notesMasterIdLst>
  <p:handoutMasterIdLst>
    <p:handoutMasterId r:id="rId46"/>
  </p:handoutMasterIdLst>
  <p:sldIdLst>
    <p:sldId id="376" r:id="rId8"/>
    <p:sldId id="422" r:id="rId9"/>
    <p:sldId id="427" r:id="rId10"/>
    <p:sldId id="442" r:id="rId11"/>
    <p:sldId id="443" r:id="rId12"/>
    <p:sldId id="441" r:id="rId13"/>
    <p:sldId id="444" r:id="rId14"/>
    <p:sldId id="428" r:id="rId15"/>
    <p:sldId id="431" r:id="rId16"/>
    <p:sldId id="429" r:id="rId17"/>
    <p:sldId id="430" r:id="rId18"/>
    <p:sldId id="433" r:id="rId19"/>
    <p:sldId id="434" r:id="rId20"/>
    <p:sldId id="432" r:id="rId21"/>
    <p:sldId id="436" r:id="rId22"/>
    <p:sldId id="435" r:id="rId23"/>
    <p:sldId id="437" r:id="rId24"/>
    <p:sldId id="438" r:id="rId25"/>
    <p:sldId id="439" r:id="rId26"/>
    <p:sldId id="440" r:id="rId27"/>
    <p:sldId id="394"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392" r:id="rId44"/>
  </p:sldIdLst>
  <p:sldSz cx="12192000" cy="6858000"/>
  <p:notesSz cx="6858000" cy="9313863"/>
  <p:defaultTex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707" autoAdjust="0"/>
  </p:normalViewPr>
  <p:slideViewPr>
    <p:cSldViewPr snapToGrid="0" snapToObjects="1">
      <p:cViewPr>
        <p:scale>
          <a:sx n="79" d="100"/>
          <a:sy n="79" d="100"/>
        </p:scale>
        <p:origin x="547"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6.xml" Id="rId13" /><Relationship Type="http://schemas.openxmlformats.org/officeDocument/2006/relationships/slide" Target="slides/slide11.xml" Id="rId18" /><Relationship Type="http://schemas.openxmlformats.org/officeDocument/2006/relationships/slide" Target="slides/slide19.xml" Id="rId26" /><Relationship Type="http://schemas.openxmlformats.org/officeDocument/2006/relationships/slide" Target="slides/slide32.xml" Id="rId39" /><Relationship Type="http://schemas.openxmlformats.org/officeDocument/2006/relationships/slide" Target="slides/slide14.xml" Id="rId21" /><Relationship Type="http://schemas.openxmlformats.org/officeDocument/2006/relationships/slide" Target="slides/slide27.xml" Id="rId34" /><Relationship Type="http://schemas.openxmlformats.org/officeDocument/2006/relationships/slide" Target="slides/slide35.xml" Id="rId42" /><Relationship Type="http://schemas.openxmlformats.org/officeDocument/2006/relationships/presProps" Target="presProps.xml" Id="rId47" /><Relationship Type="http://schemas.openxmlformats.org/officeDocument/2006/relationships/tableStyles" Target="tableStyles.xml" Id="rId50" /><Relationship Type="http://schemas.openxmlformats.org/officeDocument/2006/relationships/slideMaster" Target="slideMasters/slideMaster7.xml" Id="rId7" /><Relationship Type="http://schemas.openxmlformats.org/officeDocument/2006/relationships/slideMaster" Target="slideMasters/slideMaster2.xml" Id="rId2" /><Relationship Type="http://schemas.openxmlformats.org/officeDocument/2006/relationships/slide" Target="slides/slide9.xml" Id="rId16" /><Relationship Type="http://schemas.openxmlformats.org/officeDocument/2006/relationships/slide" Target="slides/slide22.xml" Id="rId29" /><Relationship Type="http://schemas.openxmlformats.org/officeDocument/2006/relationships/slide" Target="slides/slide4.xml" Id="rId11" /><Relationship Type="http://schemas.openxmlformats.org/officeDocument/2006/relationships/slide" Target="slides/slide17.xml" Id="rId24" /><Relationship Type="http://schemas.openxmlformats.org/officeDocument/2006/relationships/slide" Target="slides/slide25.xml" Id="rId32" /><Relationship Type="http://schemas.openxmlformats.org/officeDocument/2006/relationships/slide" Target="slides/slide30.xml" Id="rId37" /><Relationship Type="http://schemas.openxmlformats.org/officeDocument/2006/relationships/slide" Target="slides/slide33.xml" Id="rId40" /><Relationship Type="http://schemas.openxmlformats.org/officeDocument/2006/relationships/notesMaster" Target="notesMasters/notesMaster1.xml" Id="rId45" /><Relationship Type="http://schemas.openxmlformats.org/officeDocument/2006/relationships/slideMaster" Target="slideMasters/slideMaster5.xml" Id="rId5" /><Relationship Type="http://schemas.openxmlformats.org/officeDocument/2006/relationships/slide" Target="slides/slide8.xml" Id="rId15" /><Relationship Type="http://schemas.openxmlformats.org/officeDocument/2006/relationships/slide" Target="slides/slide16.xml" Id="rId23" /><Relationship Type="http://schemas.openxmlformats.org/officeDocument/2006/relationships/slide" Target="slides/slide21.xml" Id="rId28" /><Relationship Type="http://schemas.openxmlformats.org/officeDocument/2006/relationships/slide" Target="slides/slide29.xml" Id="rId36" /><Relationship Type="http://schemas.openxmlformats.org/officeDocument/2006/relationships/theme" Target="theme/theme1.xml" Id="rId49" /><Relationship Type="http://schemas.openxmlformats.org/officeDocument/2006/relationships/slide" Target="slides/slide3.xml" Id="rId10" /><Relationship Type="http://schemas.openxmlformats.org/officeDocument/2006/relationships/slide" Target="slides/slide12.xml" Id="rId19" /><Relationship Type="http://schemas.openxmlformats.org/officeDocument/2006/relationships/slide" Target="slides/slide24.xml" Id="rId31" /><Relationship Type="http://schemas.openxmlformats.org/officeDocument/2006/relationships/slide" Target="slides/slide37.xml" Id="rId44" /><Relationship Type="http://schemas.openxmlformats.org/officeDocument/2006/relationships/slideMaster" Target="slideMasters/slideMaster4.xml" Id="rId4" /><Relationship Type="http://schemas.openxmlformats.org/officeDocument/2006/relationships/slide" Target="slides/slide2.xml" Id="rId9" /><Relationship Type="http://schemas.openxmlformats.org/officeDocument/2006/relationships/slide" Target="slides/slide7.xml" Id="rId14" /><Relationship Type="http://schemas.openxmlformats.org/officeDocument/2006/relationships/slide" Target="slides/slide15.xml" Id="rId22" /><Relationship Type="http://schemas.openxmlformats.org/officeDocument/2006/relationships/slide" Target="slides/slide20.xml" Id="rId27" /><Relationship Type="http://schemas.openxmlformats.org/officeDocument/2006/relationships/slide" Target="slides/slide23.xml" Id="rId30" /><Relationship Type="http://schemas.openxmlformats.org/officeDocument/2006/relationships/slide" Target="slides/slide28.xml" Id="rId35" /><Relationship Type="http://schemas.openxmlformats.org/officeDocument/2006/relationships/slide" Target="slides/slide36.xml" Id="rId43" /><Relationship Type="http://schemas.openxmlformats.org/officeDocument/2006/relationships/viewProps" Target="viewProps.xml" Id="rId48" /><Relationship Type="http://schemas.openxmlformats.org/officeDocument/2006/relationships/slide" Target="slides/slide1.xml" Id="rId8" /><Relationship Type="http://schemas.openxmlformats.org/officeDocument/2006/relationships/slideMaster" Target="slideMasters/slideMaster3.xml" Id="rId3" /><Relationship Type="http://schemas.openxmlformats.org/officeDocument/2006/relationships/slide" Target="slides/slide5.xml" Id="rId12" /><Relationship Type="http://schemas.openxmlformats.org/officeDocument/2006/relationships/slide" Target="slides/slide10.xml" Id="rId17" /><Relationship Type="http://schemas.openxmlformats.org/officeDocument/2006/relationships/slide" Target="slides/slide18.xml" Id="rId25" /><Relationship Type="http://schemas.openxmlformats.org/officeDocument/2006/relationships/slide" Target="slides/slide26.xml" Id="rId33" /><Relationship Type="http://schemas.openxmlformats.org/officeDocument/2006/relationships/slide" Target="slides/slide31.xml" Id="rId38" /><Relationship Type="http://schemas.openxmlformats.org/officeDocument/2006/relationships/handoutMaster" Target="handoutMasters/handoutMaster1.xml" Id="rId46" /><Relationship Type="http://schemas.openxmlformats.org/officeDocument/2006/relationships/slide" Target="slides/slide13.xml" Id="rId20" /><Relationship Type="http://schemas.openxmlformats.org/officeDocument/2006/relationships/slide" Target="slides/slide34.xml" Id="rId41" /><Relationship Type="http://schemas.openxmlformats.org/officeDocument/2006/relationships/slideMaster" Target="slideMasters/slideMaster1.xml" Id="rId1" /><Relationship Type="http://schemas.openxmlformats.org/officeDocument/2006/relationships/slideMaster" Target="slideMasters/slideMaster6.xml" Id="rId6" /><Relationship Type="http://schemas.openxmlformats.org/officeDocument/2006/relationships/customXml" Target="/customXML/item.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D3413DE-E1C0-4A36-B456-3F2ADCE5721C}"/>
              </a:ext>
            </a:extLst>
          </p:cNvPr>
          <p:cNvSpPr>
            <a:spLocks noGrp="1" noChangeArrowheads="1"/>
          </p:cNvSpPr>
          <p:nvPr>
            <p:ph type="hdr" sz="quarter"/>
          </p:nvPr>
        </p:nvSpPr>
        <p:spPr bwMode="auto">
          <a:xfrm>
            <a:off x="0" y="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aseline="-25000">
                <a:ea typeface="MS PGothic" pitchFamily="34" charset="-128"/>
              </a:defRPr>
            </a:lvl1pPr>
          </a:lstStyle>
          <a:p>
            <a:pPr>
              <a:defRPr/>
            </a:pPr>
            <a:endParaRPr lang="en-US"/>
          </a:p>
        </p:txBody>
      </p:sp>
      <p:sp>
        <p:nvSpPr>
          <p:cNvPr id="19459" name="Rectangle 3">
            <a:extLst>
              <a:ext uri="{FF2B5EF4-FFF2-40B4-BE49-F238E27FC236}">
                <a16:creationId xmlns:a16="http://schemas.microsoft.com/office/drawing/2014/main" id="{0420D986-C070-44DB-83EF-DA00397498F3}"/>
              </a:ext>
            </a:extLst>
          </p:cNvPr>
          <p:cNvSpPr>
            <a:spLocks noGrp="1" noChangeArrowheads="1"/>
          </p:cNvSpPr>
          <p:nvPr>
            <p:ph type="dt" sz="quarter" idx="1"/>
          </p:nvPr>
        </p:nvSpPr>
        <p:spPr bwMode="auto">
          <a:xfrm>
            <a:off x="3884613" y="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aseline="-25000">
                <a:ea typeface="MS PGothic" pitchFamily="34" charset="-128"/>
              </a:defRPr>
            </a:lvl1pPr>
          </a:lstStyle>
          <a:p>
            <a:pPr>
              <a:defRPr/>
            </a:pPr>
            <a:fld id="{E398F711-8EBB-4C97-A3A6-4795A2148615}" type="datetime1">
              <a:rPr lang="en-US"/>
              <a:pPr>
                <a:defRPr/>
              </a:pPr>
              <a:t>10/11/2023</a:t>
            </a:fld>
            <a:endParaRPr lang="en-US"/>
          </a:p>
        </p:txBody>
      </p:sp>
      <p:sp>
        <p:nvSpPr>
          <p:cNvPr id="19460" name="Rectangle 4">
            <a:extLst>
              <a:ext uri="{FF2B5EF4-FFF2-40B4-BE49-F238E27FC236}">
                <a16:creationId xmlns:a16="http://schemas.microsoft.com/office/drawing/2014/main" id="{0637AF74-758D-4D3B-9419-4B51297A86EF}"/>
              </a:ext>
            </a:extLst>
          </p:cNvPr>
          <p:cNvSpPr>
            <a:spLocks noGrp="1" noChangeArrowheads="1"/>
          </p:cNvSpPr>
          <p:nvPr>
            <p:ph type="ftr" sz="quarter" idx="2"/>
          </p:nvPr>
        </p:nvSpPr>
        <p:spPr bwMode="auto">
          <a:xfrm>
            <a:off x="0" y="8846553"/>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aseline="-25000">
                <a:ea typeface="MS PGothic" pitchFamily="34" charset="-128"/>
              </a:defRPr>
            </a:lvl1pPr>
          </a:lstStyle>
          <a:p>
            <a:pPr>
              <a:defRPr/>
            </a:pPr>
            <a:endParaRPr lang="en-US"/>
          </a:p>
        </p:txBody>
      </p:sp>
      <p:sp>
        <p:nvSpPr>
          <p:cNvPr id="19461" name="Rectangle 5">
            <a:extLst>
              <a:ext uri="{FF2B5EF4-FFF2-40B4-BE49-F238E27FC236}">
                <a16:creationId xmlns:a16="http://schemas.microsoft.com/office/drawing/2014/main" id="{63DB12B2-07F5-49F1-BBB2-2CAB8F270236}"/>
              </a:ext>
            </a:extLst>
          </p:cNvPr>
          <p:cNvSpPr>
            <a:spLocks noGrp="1" noChangeArrowheads="1"/>
          </p:cNvSpPr>
          <p:nvPr>
            <p:ph type="sldNum" sz="quarter" idx="3"/>
          </p:nvPr>
        </p:nvSpPr>
        <p:spPr bwMode="auto">
          <a:xfrm>
            <a:off x="3884613" y="8846553"/>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aseline="-25000"/>
            </a:lvl1pPr>
          </a:lstStyle>
          <a:p>
            <a:fld id="{47EFA462-5D29-421B-B6BC-F9B72A04AD9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A0DDD76-AFE8-4996-B5AD-3514B4F8F47E}"/>
              </a:ext>
            </a:extLst>
          </p:cNvPr>
          <p:cNvSpPr>
            <a:spLocks noGrp="1" noChangeArrowheads="1"/>
          </p:cNvSpPr>
          <p:nvPr>
            <p:ph type="hdr" sz="quarter"/>
          </p:nvPr>
        </p:nvSpPr>
        <p:spPr bwMode="auto">
          <a:xfrm>
            <a:off x="0" y="0"/>
            <a:ext cx="2971800" cy="46569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aseline="-25000">
                <a:latin typeface="Calibri" charset="0"/>
                <a:ea typeface="ＭＳ Ｐゴシック" charset="-128"/>
              </a:defRPr>
            </a:lvl1pPr>
          </a:lstStyle>
          <a:p>
            <a:pPr>
              <a:defRPr/>
            </a:pPr>
            <a:endParaRPr lang="en-US"/>
          </a:p>
        </p:txBody>
      </p:sp>
      <p:sp>
        <p:nvSpPr>
          <p:cNvPr id="29699" name="Rectangle 3">
            <a:extLst>
              <a:ext uri="{FF2B5EF4-FFF2-40B4-BE49-F238E27FC236}">
                <a16:creationId xmlns:a16="http://schemas.microsoft.com/office/drawing/2014/main" id="{F7A42AB4-7D51-4B4C-8415-B8EA6BF0FDAE}"/>
              </a:ext>
            </a:extLst>
          </p:cNvPr>
          <p:cNvSpPr>
            <a:spLocks noGrp="1" noChangeArrowheads="1"/>
          </p:cNvSpPr>
          <p:nvPr>
            <p:ph type="dt" idx="1"/>
          </p:nvPr>
        </p:nvSpPr>
        <p:spPr bwMode="auto">
          <a:xfrm>
            <a:off x="3886200" y="0"/>
            <a:ext cx="2971800" cy="46569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aseline="-25000">
                <a:ea typeface="MS PGothic" pitchFamily="34" charset="-128"/>
              </a:defRPr>
            </a:lvl1pPr>
          </a:lstStyle>
          <a:p>
            <a:pPr>
              <a:defRPr/>
            </a:pPr>
            <a:fld id="{AE2ADC3A-AE2E-400D-9F55-66ABF492128D}" type="datetime1">
              <a:rPr lang="en-US"/>
              <a:pPr>
                <a:defRPr/>
              </a:pPr>
              <a:t>10/11/2023</a:t>
            </a:fld>
            <a:endParaRPr lang="en-US"/>
          </a:p>
        </p:txBody>
      </p:sp>
      <p:sp>
        <p:nvSpPr>
          <p:cNvPr id="9220" name="Rectangle 4">
            <a:extLst>
              <a:ext uri="{FF2B5EF4-FFF2-40B4-BE49-F238E27FC236}">
                <a16:creationId xmlns:a16="http://schemas.microsoft.com/office/drawing/2014/main" id="{5EF4B6C0-ED99-4493-B728-2950D6446B40}"/>
              </a:ext>
            </a:extLst>
          </p:cNvPr>
          <p:cNvSpPr>
            <a:spLocks noGrp="1" noRot="1" noChangeAspect="1" noChangeArrowheads="1" noTextEdit="1"/>
          </p:cNvSpPr>
          <p:nvPr>
            <p:ph type="sldImg" idx="2"/>
          </p:nvPr>
        </p:nvSpPr>
        <p:spPr bwMode="auto">
          <a:xfrm>
            <a:off x="325438"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5EA317C5-F976-422A-83C6-53D526030652}"/>
              </a:ext>
            </a:extLst>
          </p:cNvPr>
          <p:cNvSpPr>
            <a:spLocks noGrp="1" noChangeArrowheads="1"/>
          </p:cNvSpPr>
          <p:nvPr>
            <p:ph type="body" sz="quarter" idx="3"/>
          </p:nvPr>
        </p:nvSpPr>
        <p:spPr bwMode="auto">
          <a:xfrm>
            <a:off x="914400" y="4424085"/>
            <a:ext cx="5029200" cy="4191238"/>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a:extLst>
              <a:ext uri="{FF2B5EF4-FFF2-40B4-BE49-F238E27FC236}">
                <a16:creationId xmlns:a16="http://schemas.microsoft.com/office/drawing/2014/main" id="{9F3037EA-9B84-4F37-A583-7B329607E124}"/>
              </a:ext>
            </a:extLst>
          </p:cNvPr>
          <p:cNvSpPr>
            <a:spLocks noGrp="1" noChangeArrowheads="1"/>
          </p:cNvSpPr>
          <p:nvPr>
            <p:ph type="ftr" sz="quarter" idx="4"/>
          </p:nvPr>
        </p:nvSpPr>
        <p:spPr bwMode="auto">
          <a:xfrm>
            <a:off x="0" y="8848170"/>
            <a:ext cx="2971800" cy="465693"/>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aseline="-25000">
                <a:latin typeface="Calibri" charset="0"/>
                <a:ea typeface="ＭＳ Ｐゴシック" charset="-128"/>
              </a:defRPr>
            </a:lvl1pPr>
          </a:lstStyle>
          <a:p>
            <a:pPr>
              <a:defRPr/>
            </a:pPr>
            <a:endParaRPr lang="en-US"/>
          </a:p>
        </p:txBody>
      </p:sp>
      <p:sp>
        <p:nvSpPr>
          <p:cNvPr id="29703" name="Rectangle 7">
            <a:extLst>
              <a:ext uri="{FF2B5EF4-FFF2-40B4-BE49-F238E27FC236}">
                <a16:creationId xmlns:a16="http://schemas.microsoft.com/office/drawing/2014/main" id="{2B3BAF13-0F22-4309-9AD2-51B8E2DE4BB6}"/>
              </a:ext>
            </a:extLst>
          </p:cNvPr>
          <p:cNvSpPr>
            <a:spLocks noGrp="1" noChangeArrowheads="1"/>
          </p:cNvSpPr>
          <p:nvPr>
            <p:ph type="sldNum" sz="quarter" idx="5"/>
          </p:nvPr>
        </p:nvSpPr>
        <p:spPr bwMode="auto">
          <a:xfrm>
            <a:off x="3886200" y="8848170"/>
            <a:ext cx="2971800" cy="46569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aseline="-25000"/>
            </a:lvl1pPr>
          </a:lstStyle>
          <a:p>
            <a:fld id="{FCF34F35-46F5-4F42-85BB-8B0712FC453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ＭＳ Ｐゴシック" pitchFamily="-110"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1</a:t>
            </a:fld>
            <a:endParaRPr lang="en-US" altLang="en-US"/>
          </a:p>
        </p:txBody>
      </p:sp>
    </p:spTree>
    <p:extLst>
      <p:ext uri="{BB962C8B-B14F-4D97-AF65-F5344CB8AC3E}">
        <p14:creationId xmlns:p14="http://schemas.microsoft.com/office/powerpoint/2010/main" val="3055954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10</a:t>
            </a:fld>
            <a:endParaRPr lang="en-US" altLang="en-US"/>
          </a:p>
        </p:txBody>
      </p:sp>
    </p:spTree>
    <p:extLst>
      <p:ext uri="{BB962C8B-B14F-4D97-AF65-F5344CB8AC3E}">
        <p14:creationId xmlns:p14="http://schemas.microsoft.com/office/powerpoint/2010/main" val="1912560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11</a:t>
            </a:fld>
            <a:endParaRPr lang="en-US" altLang="en-US"/>
          </a:p>
        </p:txBody>
      </p:sp>
    </p:spTree>
    <p:extLst>
      <p:ext uri="{BB962C8B-B14F-4D97-AF65-F5344CB8AC3E}">
        <p14:creationId xmlns:p14="http://schemas.microsoft.com/office/powerpoint/2010/main" val="94729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12</a:t>
            </a:fld>
            <a:endParaRPr lang="en-US" altLang="en-US"/>
          </a:p>
        </p:txBody>
      </p:sp>
    </p:spTree>
    <p:extLst>
      <p:ext uri="{BB962C8B-B14F-4D97-AF65-F5344CB8AC3E}">
        <p14:creationId xmlns:p14="http://schemas.microsoft.com/office/powerpoint/2010/main" val="3303638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13</a:t>
            </a:fld>
            <a:endParaRPr lang="en-US" altLang="en-US"/>
          </a:p>
        </p:txBody>
      </p:sp>
    </p:spTree>
    <p:extLst>
      <p:ext uri="{BB962C8B-B14F-4D97-AF65-F5344CB8AC3E}">
        <p14:creationId xmlns:p14="http://schemas.microsoft.com/office/powerpoint/2010/main" val="1140362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14</a:t>
            </a:fld>
            <a:endParaRPr lang="en-US" altLang="en-US"/>
          </a:p>
        </p:txBody>
      </p:sp>
    </p:spTree>
    <p:extLst>
      <p:ext uri="{BB962C8B-B14F-4D97-AF65-F5344CB8AC3E}">
        <p14:creationId xmlns:p14="http://schemas.microsoft.com/office/powerpoint/2010/main" val="996451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15</a:t>
            </a:fld>
            <a:endParaRPr lang="en-US" altLang="en-US"/>
          </a:p>
        </p:txBody>
      </p:sp>
    </p:spTree>
    <p:extLst>
      <p:ext uri="{BB962C8B-B14F-4D97-AF65-F5344CB8AC3E}">
        <p14:creationId xmlns:p14="http://schemas.microsoft.com/office/powerpoint/2010/main" val="2851725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16</a:t>
            </a:fld>
            <a:endParaRPr lang="en-US" altLang="en-US"/>
          </a:p>
        </p:txBody>
      </p:sp>
    </p:spTree>
    <p:extLst>
      <p:ext uri="{BB962C8B-B14F-4D97-AF65-F5344CB8AC3E}">
        <p14:creationId xmlns:p14="http://schemas.microsoft.com/office/powerpoint/2010/main" val="3829864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17</a:t>
            </a:fld>
            <a:endParaRPr lang="en-US" altLang="en-US"/>
          </a:p>
        </p:txBody>
      </p:sp>
    </p:spTree>
    <p:extLst>
      <p:ext uri="{BB962C8B-B14F-4D97-AF65-F5344CB8AC3E}">
        <p14:creationId xmlns:p14="http://schemas.microsoft.com/office/powerpoint/2010/main" val="4243144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18</a:t>
            </a:fld>
            <a:endParaRPr lang="en-US" altLang="en-US"/>
          </a:p>
        </p:txBody>
      </p:sp>
    </p:spTree>
    <p:extLst>
      <p:ext uri="{BB962C8B-B14F-4D97-AF65-F5344CB8AC3E}">
        <p14:creationId xmlns:p14="http://schemas.microsoft.com/office/powerpoint/2010/main" val="3881001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19</a:t>
            </a:fld>
            <a:endParaRPr lang="en-US" altLang="en-US"/>
          </a:p>
        </p:txBody>
      </p:sp>
    </p:spTree>
    <p:extLst>
      <p:ext uri="{BB962C8B-B14F-4D97-AF65-F5344CB8AC3E}">
        <p14:creationId xmlns:p14="http://schemas.microsoft.com/office/powerpoint/2010/main" val="247572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2</a:t>
            </a:fld>
            <a:endParaRPr lang="en-US" altLang="en-US"/>
          </a:p>
        </p:txBody>
      </p:sp>
    </p:spTree>
    <p:extLst>
      <p:ext uri="{BB962C8B-B14F-4D97-AF65-F5344CB8AC3E}">
        <p14:creationId xmlns:p14="http://schemas.microsoft.com/office/powerpoint/2010/main" val="99204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20</a:t>
            </a:fld>
            <a:endParaRPr lang="en-US" altLang="en-US"/>
          </a:p>
        </p:txBody>
      </p:sp>
    </p:spTree>
    <p:extLst>
      <p:ext uri="{BB962C8B-B14F-4D97-AF65-F5344CB8AC3E}">
        <p14:creationId xmlns:p14="http://schemas.microsoft.com/office/powerpoint/2010/main" val="4114097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21</a:t>
            </a:fld>
            <a:endParaRPr lang="en-US" altLang="en-US"/>
          </a:p>
        </p:txBody>
      </p:sp>
    </p:spTree>
    <p:extLst>
      <p:ext uri="{BB962C8B-B14F-4D97-AF65-F5344CB8AC3E}">
        <p14:creationId xmlns:p14="http://schemas.microsoft.com/office/powerpoint/2010/main" val="152119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22</a:t>
            </a:fld>
            <a:endParaRPr lang="en-US" altLang="en-US"/>
          </a:p>
        </p:txBody>
      </p:sp>
    </p:spTree>
    <p:extLst>
      <p:ext uri="{BB962C8B-B14F-4D97-AF65-F5344CB8AC3E}">
        <p14:creationId xmlns:p14="http://schemas.microsoft.com/office/powerpoint/2010/main" val="1592999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23</a:t>
            </a:fld>
            <a:endParaRPr lang="en-US" altLang="en-US"/>
          </a:p>
        </p:txBody>
      </p:sp>
    </p:spTree>
    <p:extLst>
      <p:ext uri="{BB962C8B-B14F-4D97-AF65-F5344CB8AC3E}">
        <p14:creationId xmlns:p14="http://schemas.microsoft.com/office/powerpoint/2010/main" val="443689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24</a:t>
            </a:fld>
            <a:endParaRPr lang="en-US" altLang="en-US"/>
          </a:p>
        </p:txBody>
      </p:sp>
    </p:spTree>
    <p:extLst>
      <p:ext uri="{BB962C8B-B14F-4D97-AF65-F5344CB8AC3E}">
        <p14:creationId xmlns:p14="http://schemas.microsoft.com/office/powerpoint/2010/main" val="309393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25</a:t>
            </a:fld>
            <a:endParaRPr lang="en-US" altLang="en-US"/>
          </a:p>
        </p:txBody>
      </p:sp>
    </p:spTree>
    <p:extLst>
      <p:ext uri="{BB962C8B-B14F-4D97-AF65-F5344CB8AC3E}">
        <p14:creationId xmlns:p14="http://schemas.microsoft.com/office/powerpoint/2010/main" val="3448328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26</a:t>
            </a:fld>
            <a:endParaRPr lang="en-US" altLang="en-US"/>
          </a:p>
        </p:txBody>
      </p:sp>
    </p:spTree>
    <p:extLst>
      <p:ext uri="{BB962C8B-B14F-4D97-AF65-F5344CB8AC3E}">
        <p14:creationId xmlns:p14="http://schemas.microsoft.com/office/powerpoint/2010/main" val="203416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27</a:t>
            </a:fld>
            <a:endParaRPr lang="en-US" altLang="en-US"/>
          </a:p>
        </p:txBody>
      </p:sp>
    </p:spTree>
    <p:extLst>
      <p:ext uri="{BB962C8B-B14F-4D97-AF65-F5344CB8AC3E}">
        <p14:creationId xmlns:p14="http://schemas.microsoft.com/office/powerpoint/2010/main" val="1728055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28</a:t>
            </a:fld>
            <a:endParaRPr lang="en-US" altLang="en-US"/>
          </a:p>
        </p:txBody>
      </p:sp>
    </p:spTree>
    <p:extLst>
      <p:ext uri="{BB962C8B-B14F-4D97-AF65-F5344CB8AC3E}">
        <p14:creationId xmlns:p14="http://schemas.microsoft.com/office/powerpoint/2010/main" val="2153847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29</a:t>
            </a:fld>
            <a:endParaRPr lang="en-US" altLang="en-US"/>
          </a:p>
        </p:txBody>
      </p:sp>
    </p:spTree>
    <p:extLst>
      <p:ext uri="{BB962C8B-B14F-4D97-AF65-F5344CB8AC3E}">
        <p14:creationId xmlns:p14="http://schemas.microsoft.com/office/powerpoint/2010/main" val="332034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3</a:t>
            </a:fld>
            <a:endParaRPr lang="en-US" altLang="en-US"/>
          </a:p>
        </p:txBody>
      </p:sp>
    </p:spTree>
    <p:extLst>
      <p:ext uri="{BB962C8B-B14F-4D97-AF65-F5344CB8AC3E}">
        <p14:creationId xmlns:p14="http://schemas.microsoft.com/office/powerpoint/2010/main" val="1828404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30</a:t>
            </a:fld>
            <a:endParaRPr lang="en-US" altLang="en-US"/>
          </a:p>
        </p:txBody>
      </p:sp>
    </p:spTree>
    <p:extLst>
      <p:ext uri="{BB962C8B-B14F-4D97-AF65-F5344CB8AC3E}">
        <p14:creationId xmlns:p14="http://schemas.microsoft.com/office/powerpoint/2010/main" val="654665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31</a:t>
            </a:fld>
            <a:endParaRPr lang="en-US" altLang="en-US"/>
          </a:p>
        </p:txBody>
      </p:sp>
    </p:spTree>
    <p:extLst>
      <p:ext uri="{BB962C8B-B14F-4D97-AF65-F5344CB8AC3E}">
        <p14:creationId xmlns:p14="http://schemas.microsoft.com/office/powerpoint/2010/main" val="2937441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32</a:t>
            </a:fld>
            <a:endParaRPr lang="en-US" altLang="en-US"/>
          </a:p>
        </p:txBody>
      </p:sp>
    </p:spTree>
    <p:extLst>
      <p:ext uri="{BB962C8B-B14F-4D97-AF65-F5344CB8AC3E}">
        <p14:creationId xmlns:p14="http://schemas.microsoft.com/office/powerpoint/2010/main" val="1006497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33</a:t>
            </a:fld>
            <a:endParaRPr lang="en-US" altLang="en-US"/>
          </a:p>
        </p:txBody>
      </p:sp>
    </p:spTree>
    <p:extLst>
      <p:ext uri="{BB962C8B-B14F-4D97-AF65-F5344CB8AC3E}">
        <p14:creationId xmlns:p14="http://schemas.microsoft.com/office/powerpoint/2010/main" val="2674103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34</a:t>
            </a:fld>
            <a:endParaRPr lang="en-US" altLang="en-US"/>
          </a:p>
        </p:txBody>
      </p:sp>
    </p:spTree>
    <p:extLst>
      <p:ext uri="{BB962C8B-B14F-4D97-AF65-F5344CB8AC3E}">
        <p14:creationId xmlns:p14="http://schemas.microsoft.com/office/powerpoint/2010/main" val="758637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35</a:t>
            </a:fld>
            <a:endParaRPr lang="en-US" altLang="en-US"/>
          </a:p>
        </p:txBody>
      </p:sp>
    </p:spTree>
    <p:extLst>
      <p:ext uri="{BB962C8B-B14F-4D97-AF65-F5344CB8AC3E}">
        <p14:creationId xmlns:p14="http://schemas.microsoft.com/office/powerpoint/2010/main" val="40998782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36</a:t>
            </a:fld>
            <a:endParaRPr lang="en-US" altLang="en-US"/>
          </a:p>
        </p:txBody>
      </p:sp>
    </p:spTree>
    <p:extLst>
      <p:ext uri="{BB962C8B-B14F-4D97-AF65-F5344CB8AC3E}">
        <p14:creationId xmlns:p14="http://schemas.microsoft.com/office/powerpoint/2010/main" val="29698920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37</a:t>
            </a:fld>
            <a:endParaRPr lang="en-US" altLang="en-US"/>
          </a:p>
        </p:txBody>
      </p:sp>
    </p:spTree>
    <p:extLst>
      <p:ext uri="{BB962C8B-B14F-4D97-AF65-F5344CB8AC3E}">
        <p14:creationId xmlns:p14="http://schemas.microsoft.com/office/powerpoint/2010/main" val="3117473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4</a:t>
            </a:fld>
            <a:endParaRPr lang="en-US" altLang="en-US"/>
          </a:p>
        </p:txBody>
      </p:sp>
    </p:spTree>
    <p:extLst>
      <p:ext uri="{BB962C8B-B14F-4D97-AF65-F5344CB8AC3E}">
        <p14:creationId xmlns:p14="http://schemas.microsoft.com/office/powerpoint/2010/main" val="554859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5</a:t>
            </a:fld>
            <a:endParaRPr lang="en-US" altLang="en-US"/>
          </a:p>
        </p:txBody>
      </p:sp>
    </p:spTree>
    <p:extLst>
      <p:ext uri="{BB962C8B-B14F-4D97-AF65-F5344CB8AC3E}">
        <p14:creationId xmlns:p14="http://schemas.microsoft.com/office/powerpoint/2010/main" val="1353074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6</a:t>
            </a:fld>
            <a:endParaRPr lang="en-US" altLang="en-US"/>
          </a:p>
        </p:txBody>
      </p:sp>
    </p:spTree>
    <p:extLst>
      <p:ext uri="{BB962C8B-B14F-4D97-AF65-F5344CB8AC3E}">
        <p14:creationId xmlns:p14="http://schemas.microsoft.com/office/powerpoint/2010/main" val="1105096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7</a:t>
            </a:fld>
            <a:endParaRPr lang="en-US" altLang="en-US"/>
          </a:p>
        </p:txBody>
      </p:sp>
    </p:spTree>
    <p:extLst>
      <p:ext uri="{BB962C8B-B14F-4D97-AF65-F5344CB8AC3E}">
        <p14:creationId xmlns:p14="http://schemas.microsoft.com/office/powerpoint/2010/main" val="3024867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8</a:t>
            </a:fld>
            <a:endParaRPr lang="en-US" altLang="en-US"/>
          </a:p>
        </p:txBody>
      </p:sp>
    </p:spTree>
    <p:extLst>
      <p:ext uri="{BB962C8B-B14F-4D97-AF65-F5344CB8AC3E}">
        <p14:creationId xmlns:p14="http://schemas.microsoft.com/office/powerpoint/2010/main" val="1746224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34F35-46F5-4F42-85BB-8B0712FC453F}" type="slidenum">
              <a:rPr lang="en-US" altLang="en-US" smtClean="0"/>
              <a:pPr/>
              <a:t>9</a:t>
            </a:fld>
            <a:endParaRPr lang="en-US" altLang="en-US"/>
          </a:p>
        </p:txBody>
      </p:sp>
    </p:spTree>
    <p:extLst>
      <p:ext uri="{BB962C8B-B14F-4D97-AF65-F5344CB8AC3E}">
        <p14:creationId xmlns:p14="http://schemas.microsoft.com/office/powerpoint/2010/main" val="121775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409248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038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66121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17683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78565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08655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6936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45074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17390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78392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5483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3635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en Firm - 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530353" y="2078203"/>
            <a:ext cx="3746500" cy="401450"/>
          </a:xfrm>
        </p:spPr>
        <p:txBody>
          <a:bodyPr anchor="b">
            <a:normAutofit/>
          </a:bodyPr>
          <a:lstStyle>
            <a:lvl1pPr>
              <a:defRPr sz="1500" b="0" i="0" baseline="0">
                <a:solidFill>
                  <a:schemeClr val="bg2">
                    <a:lumMod val="50000"/>
                  </a:schemeClr>
                </a:solidFill>
                <a:latin typeface="Arial" charset="0"/>
                <a:ea typeface="Arial" charset="0"/>
                <a:cs typeface="Arial" charset="0"/>
              </a:defRPr>
            </a:lvl1pPr>
          </a:lstStyle>
          <a:p>
            <a:pPr lvl="0"/>
            <a:r>
              <a:rPr lang="en-US" dirty="0"/>
              <a:t>Enter Presentation Title Here</a:t>
            </a:r>
          </a:p>
        </p:txBody>
      </p:sp>
      <p:sp>
        <p:nvSpPr>
          <p:cNvPr id="14" name="Text Placeholder 2"/>
          <p:cNvSpPr>
            <a:spLocks noGrp="1"/>
          </p:cNvSpPr>
          <p:nvPr>
            <p:ph type="body" sz="quarter" idx="11" hasCustomPrompt="1"/>
          </p:nvPr>
        </p:nvSpPr>
        <p:spPr>
          <a:xfrm>
            <a:off x="7530353" y="3446888"/>
            <a:ext cx="3746500" cy="323559"/>
          </a:xfrm>
        </p:spPr>
        <p:txBody>
          <a:bodyPr anchor="b">
            <a:normAutofit/>
          </a:bodyPr>
          <a:lstStyle>
            <a:lvl1pPr>
              <a:defRPr sz="1200" b="0" i="0" baseline="0">
                <a:solidFill>
                  <a:schemeClr val="bg2">
                    <a:lumMod val="50000"/>
                  </a:schemeClr>
                </a:solidFill>
                <a:latin typeface="Arial" charset="0"/>
                <a:ea typeface="Arial" charset="0"/>
                <a:cs typeface="Arial" charset="0"/>
              </a:defRPr>
            </a:lvl1pPr>
          </a:lstStyle>
          <a:p>
            <a:pPr lvl="0"/>
            <a:r>
              <a:rPr lang="en-US" dirty="0"/>
              <a:t>Enter Speaker Name Here</a:t>
            </a:r>
          </a:p>
        </p:txBody>
      </p:sp>
      <p:sp>
        <p:nvSpPr>
          <p:cNvPr id="17" name="Text Placeholder 2"/>
          <p:cNvSpPr>
            <a:spLocks noGrp="1"/>
          </p:cNvSpPr>
          <p:nvPr>
            <p:ph type="body" sz="quarter" idx="12" hasCustomPrompt="1"/>
          </p:nvPr>
        </p:nvSpPr>
        <p:spPr>
          <a:xfrm>
            <a:off x="7530353" y="3770446"/>
            <a:ext cx="3746500" cy="369991"/>
          </a:xfrm>
        </p:spPr>
        <p:txBody>
          <a:bodyPr anchor="t">
            <a:normAutofit/>
          </a:bodyPr>
          <a:lstStyle>
            <a:lvl1pPr>
              <a:defRPr sz="1200" b="0" baseline="0">
                <a:solidFill>
                  <a:schemeClr val="bg2">
                    <a:lumMod val="50000"/>
                  </a:schemeClr>
                </a:solidFill>
                <a:latin typeface="Arial" charset="0"/>
                <a:ea typeface="Arial" charset="0"/>
                <a:cs typeface="Arial" charset="0"/>
              </a:defRPr>
            </a:lvl1pPr>
          </a:lstStyle>
          <a:p>
            <a:pPr lvl="0"/>
            <a:r>
              <a:rPr lang="en-US" dirty="0"/>
              <a:t>Enter conference location/time here</a:t>
            </a:r>
          </a:p>
        </p:txBody>
      </p:sp>
      <p:sp>
        <p:nvSpPr>
          <p:cNvPr id="7" name="Text Placeholder 2"/>
          <p:cNvSpPr>
            <a:spLocks noGrp="1"/>
          </p:cNvSpPr>
          <p:nvPr>
            <p:ph type="body" sz="quarter" idx="13" hasCustomPrompt="1"/>
          </p:nvPr>
        </p:nvSpPr>
        <p:spPr>
          <a:xfrm>
            <a:off x="7530353" y="2473476"/>
            <a:ext cx="3746500" cy="369991"/>
          </a:xfrm>
        </p:spPr>
        <p:txBody>
          <a:bodyPr anchor="t">
            <a:normAutofit/>
          </a:bodyPr>
          <a:lstStyle>
            <a:lvl1pPr>
              <a:defRPr sz="1200" b="0" baseline="0">
                <a:solidFill>
                  <a:schemeClr val="bg2">
                    <a:lumMod val="50000"/>
                  </a:schemeClr>
                </a:solidFill>
                <a:latin typeface="Arial" charset="0"/>
                <a:ea typeface="Arial" charset="0"/>
                <a:cs typeface="Arial" charset="0"/>
              </a:defRPr>
            </a:lvl1pPr>
          </a:lstStyle>
          <a:p>
            <a:pPr lvl="0"/>
            <a:r>
              <a:rPr lang="en-US" dirty="0"/>
              <a:t>Enter date here</a:t>
            </a:r>
          </a:p>
        </p:txBody>
      </p:sp>
      <p:pic>
        <p:nvPicPr>
          <p:cNvPr id="9" name="Picture 8">
            <a:extLst>
              <a:ext uri="{FF2B5EF4-FFF2-40B4-BE49-F238E27FC236}">
                <a16:creationId xmlns:a16="http://schemas.microsoft.com/office/drawing/2014/main" id="{891C3DF8-DF5C-F54D-ACE8-EC88F4247C57}"/>
              </a:ext>
            </a:extLst>
          </p:cNvPr>
          <p:cNvPicPr>
            <a:picLocks noChangeAspect="1"/>
          </p:cNvPicPr>
          <p:nvPr userDrawn="1"/>
        </p:nvPicPr>
        <p:blipFill>
          <a:blip r:embed="rId2"/>
          <a:stretch>
            <a:fillRect/>
          </a:stretch>
        </p:blipFill>
        <p:spPr>
          <a:xfrm>
            <a:off x="8317451" y="439368"/>
            <a:ext cx="3077539" cy="424883"/>
          </a:xfrm>
          <a:prstGeom prst="rect">
            <a:avLst/>
          </a:prstGeom>
        </p:spPr>
      </p:pic>
      <p:pic>
        <p:nvPicPr>
          <p:cNvPr id="11" name="Picture 10">
            <a:extLst>
              <a:ext uri="{FF2B5EF4-FFF2-40B4-BE49-F238E27FC236}">
                <a16:creationId xmlns:a16="http://schemas.microsoft.com/office/drawing/2014/main" id="{9F85695D-5C8D-AB40-AD5E-61AB5E180868}"/>
              </a:ext>
            </a:extLst>
          </p:cNvPr>
          <p:cNvPicPr>
            <a:picLocks noChangeAspect="1"/>
          </p:cNvPicPr>
          <p:nvPr userDrawn="1"/>
        </p:nvPicPr>
        <p:blipFill>
          <a:blip r:embed="rId3"/>
          <a:stretch>
            <a:fillRect/>
          </a:stretch>
        </p:blipFill>
        <p:spPr>
          <a:xfrm>
            <a:off x="8151235" y="6330053"/>
            <a:ext cx="3136251" cy="226327"/>
          </a:xfrm>
          <a:prstGeom prst="rect">
            <a:avLst/>
          </a:prstGeom>
        </p:spPr>
      </p:pic>
    </p:spTree>
    <p:extLst>
      <p:ext uri="{BB962C8B-B14F-4D97-AF65-F5344CB8AC3E}">
        <p14:creationId xmlns:p14="http://schemas.microsoft.com/office/powerpoint/2010/main" val="1211646387"/>
      </p:ext>
    </p:extLst>
  </p:cSld>
  <p:clrMapOvr>
    <a:masterClrMapping/>
  </p:clrMapOvr>
  <p:extLst>
    <p:ext uri="{DCECCB84-F9BA-43D5-87BE-67443E8EF086}">
      <p15:sldGuideLst xmlns:p15="http://schemas.microsoft.com/office/powerpoint/2012/main">
        <p15:guide id="1" orient="horz" pos="2784">
          <p15:clr>
            <a:srgbClr val="FBAE40"/>
          </p15:clr>
        </p15:guide>
        <p15:guide id="2" pos="6336">
          <p15:clr>
            <a:srgbClr val="FBAE40"/>
          </p15:clr>
        </p15:guide>
        <p15:guide id="3" orient="horz" pos="2160">
          <p15:clr>
            <a:srgbClr val="FBAE40"/>
          </p15:clr>
        </p15:guide>
        <p15:guide id="4" orient="horz" pos="2536">
          <p15:clr>
            <a:srgbClr val="FBAE40"/>
          </p15:clr>
        </p15:guide>
        <p15:guide id="5" pos="6400">
          <p15:clr>
            <a:srgbClr val="FBAE40"/>
          </p15:clr>
        </p15:guide>
        <p15:guide id="6" pos="5728">
          <p15:clr>
            <a:srgbClr val="FBAE40"/>
          </p15:clr>
        </p15:guide>
        <p15:guide id="7" pos="94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n Firm - Back Page ">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543801" y="3168975"/>
            <a:ext cx="3733052" cy="399727"/>
          </a:xfrm>
        </p:spPr>
        <p:txBody>
          <a:bodyPr/>
          <a:lstStyle>
            <a:lvl1pPr>
              <a:defRPr sz="1500" b="0" i="0">
                <a:latin typeface="Arial" charset="0"/>
                <a:ea typeface="Arial" charset="0"/>
                <a:cs typeface="Arial" charset="0"/>
              </a:defRPr>
            </a:lvl1pPr>
          </a:lstStyle>
          <a:p>
            <a:pPr lvl="0"/>
            <a:r>
              <a:rPr lang="en-US" dirty="0"/>
              <a:t>Enter Speaker Name Here</a:t>
            </a:r>
          </a:p>
        </p:txBody>
      </p:sp>
      <p:sp>
        <p:nvSpPr>
          <p:cNvPr id="9" name="Text Placeholder 7"/>
          <p:cNvSpPr>
            <a:spLocks noGrp="1"/>
          </p:cNvSpPr>
          <p:nvPr>
            <p:ph type="body" sz="quarter" idx="14" hasCustomPrompt="1"/>
          </p:nvPr>
        </p:nvSpPr>
        <p:spPr>
          <a:xfrm>
            <a:off x="7543801" y="3537275"/>
            <a:ext cx="3733052" cy="399727"/>
          </a:xfrm>
        </p:spPr>
        <p:txBody>
          <a:bodyPr>
            <a:normAutofit/>
          </a:bodyPr>
          <a:lstStyle>
            <a:lvl1pPr>
              <a:defRPr sz="1200" b="0" baseline="0">
                <a:latin typeface="Arial" charset="0"/>
                <a:ea typeface="Arial" charset="0"/>
                <a:cs typeface="Arial" charset="0"/>
              </a:defRPr>
            </a:lvl1pPr>
          </a:lstStyle>
          <a:p>
            <a:pPr lvl="0"/>
            <a:r>
              <a:rPr lang="en-US" dirty="0"/>
              <a:t>Enter Speaker Email</a:t>
            </a:r>
          </a:p>
        </p:txBody>
      </p:sp>
      <p:sp>
        <p:nvSpPr>
          <p:cNvPr id="10" name="Text Placeholder 7"/>
          <p:cNvSpPr>
            <a:spLocks noGrp="1"/>
          </p:cNvSpPr>
          <p:nvPr>
            <p:ph type="body" sz="quarter" idx="15" hasCustomPrompt="1"/>
          </p:nvPr>
        </p:nvSpPr>
        <p:spPr>
          <a:xfrm>
            <a:off x="7543801" y="3905575"/>
            <a:ext cx="3733052" cy="399727"/>
          </a:xfrm>
        </p:spPr>
        <p:txBody>
          <a:bodyPr>
            <a:normAutofit/>
          </a:bodyPr>
          <a:lstStyle>
            <a:lvl1pPr>
              <a:defRPr sz="1200" b="0">
                <a:latin typeface="Arial" charset="0"/>
                <a:ea typeface="Arial" charset="0"/>
                <a:cs typeface="Arial" charset="0"/>
              </a:defRPr>
            </a:lvl1pPr>
          </a:lstStyle>
          <a:p>
            <a:pPr lvl="0"/>
            <a:r>
              <a:rPr lang="en-US" dirty="0"/>
              <a:t>Enter Speaker Number</a:t>
            </a:r>
          </a:p>
        </p:txBody>
      </p:sp>
      <p:pic>
        <p:nvPicPr>
          <p:cNvPr id="16" name="Picture 15">
            <a:extLst>
              <a:ext uri="{FF2B5EF4-FFF2-40B4-BE49-F238E27FC236}">
                <a16:creationId xmlns:a16="http://schemas.microsoft.com/office/drawing/2014/main" id="{0CC18FB0-44B6-AD4F-98E5-071C62049778}"/>
              </a:ext>
            </a:extLst>
          </p:cNvPr>
          <p:cNvPicPr>
            <a:picLocks noChangeAspect="1"/>
          </p:cNvPicPr>
          <p:nvPr userDrawn="1"/>
        </p:nvPicPr>
        <p:blipFill>
          <a:blip r:embed="rId2"/>
          <a:stretch>
            <a:fillRect/>
          </a:stretch>
        </p:blipFill>
        <p:spPr>
          <a:xfrm>
            <a:off x="8317451" y="439368"/>
            <a:ext cx="3077539" cy="424883"/>
          </a:xfrm>
          <a:prstGeom prst="rect">
            <a:avLst/>
          </a:prstGeom>
        </p:spPr>
      </p:pic>
      <p:pic>
        <p:nvPicPr>
          <p:cNvPr id="17" name="Picture 16">
            <a:extLst>
              <a:ext uri="{FF2B5EF4-FFF2-40B4-BE49-F238E27FC236}">
                <a16:creationId xmlns:a16="http://schemas.microsoft.com/office/drawing/2014/main" id="{C32CED25-FF70-D145-8228-64A98A625D78}"/>
              </a:ext>
            </a:extLst>
          </p:cNvPr>
          <p:cNvPicPr>
            <a:picLocks noChangeAspect="1"/>
          </p:cNvPicPr>
          <p:nvPr userDrawn="1"/>
        </p:nvPicPr>
        <p:blipFill>
          <a:blip r:embed="rId3"/>
          <a:stretch>
            <a:fillRect/>
          </a:stretch>
        </p:blipFill>
        <p:spPr>
          <a:xfrm>
            <a:off x="8151235" y="6330053"/>
            <a:ext cx="3136251" cy="226327"/>
          </a:xfrm>
          <a:prstGeom prst="rect">
            <a:avLst/>
          </a:prstGeom>
        </p:spPr>
      </p:pic>
    </p:spTree>
    <p:extLst>
      <p:ext uri="{BB962C8B-B14F-4D97-AF65-F5344CB8AC3E}">
        <p14:creationId xmlns:p14="http://schemas.microsoft.com/office/powerpoint/2010/main" val="1722145365"/>
      </p:ext>
    </p:extLst>
  </p:cSld>
  <p:clrMapOvr>
    <a:masterClrMapping/>
  </p:clrMapOvr>
  <p:extLst>
    <p:ext uri="{DCECCB84-F9BA-43D5-87BE-67443E8EF086}">
      <p15:sldGuideLst xmlns:p15="http://schemas.microsoft.com/office/powerpoint/2012/main">
        <p15:guide id="1" orient="horz" pos="2016" userDrawn="1">
          <p15:clr>
            <a:srgbClr val="FBAE40"/>
          </p15:clr>
        </p15:guide>
        <p15:guide id="2" pos="6336" userDrawn="1">
          <p15:clr>
            <a:srgbClr val="FBAE40"/>
          </p15:clr>
        </p15:guide>
        <p15:guide id="3" pos="947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M Blue - All Text">
    <p:spTree>
      <p:nvGrpSpPr>
        <p:cNvPr id="1" name=""/>
        <p:cNvGrpSpPr/>
        <p:nvPr/>
      </p:nvGrpSpPr>
      <p:grpSpPr>
        <a:xfrm>
          <a:off x="0" y="0"/>
          <a:ext cx="0" cy="0"/>
          <a:chOff x="0" y="0"/>
          <a:chExt cx="0" cy="0"/>
        </a:xfrm>
      </p:grpSpPr>
      <p:sp>
        <p:nvSpPr>
          <p:cNvPr id="2" name="Title 1"/>
          <p:cNvSpPr>
            <a:spLocks noGrp="1"/>
          </p:cNvSpPr>
          <p:nvPr>
            <p:ph type="title"/>
          </p:nvPr>
        </p:nvSpPr>
        <p:spPr>
          <a:xfrm>
            <a:off x="557784" y="365760"/>
            <a:ext cx="11054208" cy="482038"/>
          </a:xfrm>
          <a:prstGeom prst="rect">
            <a:avLst/>
          </a:prstGeom>
        </p:spPr>
        <p:txBody>
          <a:bodyPr anchor="ctr"/>
          <a:lstStyle>
            <a:lvl1pPr>
              <a:defRPr b="0" i="0">
                <a:latin typeface="Arial" charset="0"/>
                <a:ea typeface="Arial" charset="0"/>
                <a:cs typeface="Arial" charset="0"/>
              </a:defRPr>
            </a:lvl1pPr>
          </a:lstStyle>
          <a:p>
            <a:r>
              <a:rPr lang="en-US" dirty="0"/>
              <a:t>Click to edit Master title style</a:t>
            </a:r>
          </a:p>
        </p:txBody>
      </p:sp>
      <p:sp>
        <p:nvSpPr>
          <p:cNvPr id="7" name="Text Placeholder 6"/>
          <p:cNvSpPr>
            <a:spLocks noGrp="1"/>
          </p:cNvSpPr>
          <p:nvPr>
            <p:ph type="body" sz="quarter" idx="13"/>
          </p:nvPr>
        </p:nvSpPr>
        <p:spPr>
          <a:xfrm>
            <a:off x="557784" y="1042416"/>
            <a:ext cx="11054208" cy="5257800"/>
          </a:xfrm>
        </p:spPr>
        <p:txBody>
          <a:bodyPr/>
          <a:lstStyle>
            <a:lvl1pPr marL="0" indent="0">
              <a:buNone/>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1948680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M Blue - Bullets">
    <p:spTree>
      <p:nvGrpSpPr>
        <p:cNvPr id="1" name=""/>
        <p:cNvGrpSpPr/>
        <p:nvPr/>
      </p:nvGrpSpPr>
      <p:grpSpPr>
        <a:xfrm>
          <a:off x="0" y="0"/>
          <a:ext cx="0" cy="0"/>
          <a:chOff x="0" y="0"/>
          <a:chExt cx="0" cy="0"/>
        </a:xfrm>
      </p:grpSpPr>
      <p:sp>
        <p:nvSpPr>
          <p:cNvPr id="2" name="Title 1"/>
          <p:cNvSpPr>
            <a:spLocks noGrp="1"/>
          </p:cNvSpPr>
          <p:nvPr>
            <p:ph type="title"/>
          </p:nvPr>
        </p:nvSpPr>
        <p:spPr>
          <a:xfrm>
            <a:off x="557783" y="365760"/>
            <a:ext cx="11054207" cy="482038"/>
          </a:xfrm>
          <a:prstGeom prst="rect">
            <a:avLst/>
          </a:prstGeom>
        </p:spPr>
        <p:txBody>
          <a:bodyPr anchor="ctr"/>
          <a:lstStyle>
            <a:lvl1pPr>
              <a:defRPr b="0" i="0">
                <a:latin typeface="Arial" charset="0"/>
                <a:ea typeface="Arial" charset="0"/>
                <a:cs typeface="Arial" charset="0"/>
              </a:defRPr>
            </a:lvl1pPr>
          </a:lstStyle>
          <a:p>
            <a:r>
              <a:rPr lang="en-US" dirty="0"/>
              <a:t>Click to edit Master title style</a:t>
            </a:r>
          </a:p>
        </p:txBody>
      </p:sp>
      <p:sp>
        <p:nvSpPr>
          <p:cNvPr id="7" name="Text Placeholder 6"/>
          <p:cNvSpPr>
            <a:spLocks noGrp="1"/>
          </p:cNvSpPr>
          <p:nvPr>
            <p:ph type="body" sz="quarter" idx="13"/>
          </p:nvPr>
        </p:nvSpPr>
        <p:spPr>
          <a:xfrm>
            <a:off x="557784" y="1042416"/>
            <a:ext cx="11054208"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2160876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M Blue - Sub w/ Text">
    <p:spTree>
      <p:nvGrpSpPr>
        <p:cNvPr id="1" name=""/>
        <p:cNvGrpSpPr/>
        <p:nvPr/>
      </p:nvGrpSpPr>
      <p:grpSpPr>
        <a:xfrm>
          <a:off x="0" y="0"/>
          <a:ext cx="0" cy="0"/>
          <a:chOff x="0" y="0"/>
          <a:chExt cx="0" cy="0"/>
        </a:xfrm>
      </p:grpSpPr>
      <p:sp>
        <p:nvSpPr>
          <p:cNvPr id="2" name="Title 1"/>
          <p:cNvSpPr>
            <a:spLocks noGrp="1"/>
          </p:cNvSpPr>
          <p:nvPr>
            <p:ph type="ctrTitle"/>
          </p:nvPr>
        </p:nvSpPr>
        <p:spPr>
          <a:xfrm>
            <a:off x="554859" y="1046164"/>
            <a:ext cx="11057132" cy="343829"/>
          </a:xfrm>
          <a:prstGeom prst="rect">
            <a:avLst/>
          </a:prstGeom>
        </p:spPr>
        <p:txBody>
          <a:bodyPr anchor="t"/>
          <a:lstStyle>
            <a:lvl1pPr algn="l">
              <a:defRPr sz="1800" b="0" i="0">
                <a:solidFill>
                  <a:srgbClr val="0094D2"/>
                </a:solidFill>
                <a:latin typeface="Arial" charset="0"/>
                <a:ea typeface="Arial" charset="0"/>
                <a:cs typeface="Arial" charset="0"/>
              </a:defRPr>
            </a:lvl1pPr>
          </a:lstStyle>
          <a:p>
            <a:r>
              <a:rPr lang="en-US" dirty="0"/>
              <a:t>Click to edit Master title style</a:t>
            </a:r>
          </a:p>
        </p:txBody>
      </p:sp>
      <p:sp>
        <p:nvSpPr>
          <p:cNvPr id="8" name="Content Placeholder 7"/>
          <p:cNvSpPr>
            <a:spLocks noGrp="1"/>
          </p:cNvSpPr>
          <p:nvPr>
            <p:ph sz="quarter" idx="13"/>
          </p:nvPr>
        </p:nvSpPr>
        <p:spPr>
          <a:xfrm>
            <a:off x="554859" y="365759"/>
            <a:ext cx="11057132" cy="484632"/>
          </a:xfrm>
        </p:spPr>
        <p:txBody>
          <a:bodyPr anchor="ctr" anchorCtr="0">
            <a:normAutofit/>
          </a:bodyPr>
          <a:lstStyle>
            <a:lvl1pPr marL="0" indent="0">
              <a:buNone/>
              <a:defRPr sz="2400" b="0" i="0">
                <a:solidFill>
                  <a:srgbClr val="0094D2"/>
                </a:solidFill>
                <a:latin typeface="Arial" charset="0"/>
                <a:ea typeface="Arial" charset="0"/>
                <a:cs typeface="Arial" charset="0"/>
              </a:defRPr>
            </a:lvl1pPr>
          </a:lstStyle>
          <a:p>
            <a:pPr lvl="0"/>
            <a:r>
              <a:rPr lang="en-US" dirty="0"/>
              <a:t>Click to edit Master text styles</a:t>
            </a:r>
          </a:p>
        </p:txBody>
      </p:sp>
      <p:sp>
        <p:nvSpPr>
          <p:cNvPr id="7" name="Text Placeholder 11"/>
          <p:cNvSpPr>
            <a:spLocks noGrp="1"/>
          </p:cNvSpPr>
          <p:nvPr>
            <p:ph type="body" sz="quarter" idx="14"/>
          </p:nvPr>
        </p:nvSpPr>
        <p:spPr>
          <a:xfrm>
            <a:off x="557784" y="1572768"/>
            <a:ext cx="11054208" cy="437083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3366861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M Blue - Sub w/ Bullets">
    <p:spTree>
      <p:nvGrpSpPr>
        <p:cNvPr id="1" name=""/>
        <p:cNvGrpSpPr/>
        <p:nvPr/>
      </p:nvGrpSpPr>
      <p:grpSpPr>
        <a:xfrm>
          <a:off x="0" y="0"/>
          <a:ext cx="0" cy="0"/>
          <a:chOff x="0" y="0"/>
          <a:chExt cx="0" cy="0"/>
        </a:xfrm>
      </p:grpSpPr>
      <p:sp>
        <p:nvSpPr>
          <p:cNvPr id="2" name="Title 1"/>
          <p:cNvSpPr>
            <a:spLocks noGrp="1"/>
          </p:cNvSpPr>
          <p:nvPr>
            <p:ph type="title"/>
          </p:nvPr>
        </p:nvSpPr>
        <p:spPr>
          <a:xfrm>
            <a:off x="551284" y="365128"/>
            <a:ext cx="11057739" cy="482038"/>
          </a:xfrm>
          <a:prstGeom prst="rect">
            <a:avLst/>
          </a:prstGeom>
        </p:spPr>
        <p:txBody>
          <a:bodyPr anchor="ctr"/>
          <a:lstStyle>
            <a:lvl1pPr>
              <a:defRPr b="0" i="0">
                <a:solidFill>
                  <a:srgbClr val="0094D2"/>
                </a:solidFill>
                <a:latin typeface="Arial" charset="0"/>
                <a:ea typeface="Arial" charset="0"/>
                <a:cs typeface="Arial" charset="0"/>
              </a:defRPr>
            </a:lvl1pPr>
          </a:lstStyle>
          <a:p>
            <a:r>
              <a:rPr lang="en-US" dirty="0"/>
              <a:t>Click to edit Master title style</a:t>
            </a:r>
          </a:p>
        </p:txBody>
      </p:sp>
      <p:sp>
        <p:nvSpPr>
          <p:cNvPr id="10" name="Text Placeholder 9"/>
          <p:cNvSpPr>
            <a:spLocks noGrp="1"/>
          </p:cNvSpPr>
          <p:nvPr>
            <p:ph type="body" sz="quarter" idx="13"/>
          </p:nvPr>
        </p:nvSpPr>
        <p:spPr>
          <a:xfrm>
            <a:off x="557783" y="1042416"/>
            <a:ext cx="11054207" cy="347472"/>
          </a:xfrm>
        </p:spPr>
        <p:txBody>
          <a:bodyPr anchor="t">
            <a:normAutofit/>
          </a:bodyPr>
          <a:lstStyle>
            <a:lvl1pPr marL="0" indent="0">
              <a:buNone/>
              <a:defRPr sz="1800" b="0" i="0">
                <a:solidFill>
                  <a:srgbClr val="0094D2"/>
                </a:solidFill>
                <a:latin typeface="Arial" charset="0"/>
                <a:ea typeface="Arial" charset="0"/>
                <a:cs typeface="Arial" charset="0"/>
              </a:defRPr>
            </a:lvl1pPr>
          </a:lstStyle>
          <a:p>
            <a:pPr lvl="0"/>
            <a:r>
              <a:rPr lang="en-US" dirty="0"/>
              <a:t>Click to edit Master text styles</a:t>
            </a:r>
          </a:p>
        </p:txBody>
      </p:sp>
      <p:sp>
        <p:nvSpPr>
          <p:cNvPr id="11" name="Text Placeholder 6"/>
          <p:cNvSpPr>
            <a:spLocks noGrp="1"/>
          </p:cNvSpPr>
          <p:nvPr>
            <p:ph type="body" sz="quarter" idx="14"/>
          </p:nvPr>
        </p:nvSpPr>
        <p:spPr>
          <a:xfrm>
            <a:off x="557784" y="1574800"/>
            <a:ext cx="11054208" cy="436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361697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M Blue - 2 Section, Subs w/ Bullets">
    <p:spTree>
      <p:nvGrpSpPr>
        <p:cNvPr id="1" name=""/>
        <p:cNvGrpSpPr/>
        <p:nvPr/>
      </p:nvGrpSpPr>
      <p:grpSpPr>
        <a:xfrm>
          <a:off x="0" y="0"/>
          <a:ext cx="0" cy="0"/>
          <a:chOff x="0" y="0"/>
          <a:chExt cx="0" cy="0"/>
        </a:xfrm>
      </p:grpSpPr>
      <p:sp>
        <p:nvSpPr>
          <p:cNvPr id="2" name="Title 1"/>
          <p:cNvSpPr>
            <a:spLocks noGrp="1"/>
          </p:cNvSpPr>
          <p:nvPr>
            <p:ph type="title"/>
          </p:nvPr>
        </p:nvSpPr>
        <p:spPr>
          <a:xfrm>
            <a:off x="557784" y="365760"/>
            <a:ext cx="11042524" cy="484632"/>
          </a:xfrm>
          <a:prstGeom prst="rect">
            <a:avLst/>
          </a:prstGeom>
        </p:spPr>
        <p:txBody>
          <a:bodyPr anchor="ctr" anchorCtr="0"/>
          <a:lstStyle>
            <a:lvl1pPr>
              <a:defRPr sz="2400" b="0" i="0">
                <a:latin typeface="Arial" charset="0"/>
                <a:ea typeface="Arial" charset="0"/>
                <a:cs typeface="Arial" charset="0"/>
              </a:defRPr>
            </a:lvl1pPr>
          </a:lstStyle>
          <a:p>
            <a:r>
              <a:rPr lang="en-US" dirty="0"/>
              <a:t>Click to edit Master title style</a:t>
            </a:r>
          </a:p>
        </p:txBody>
      </p:sp>
      <p:sp>
        <p:nvSpPr>
          <p:cNvPr id="10" name="Text Placeholder 9"/>
          <p:cNvSpPr>
            <a:spLocks noGrp="1"/>
          </p:cNvSpPr>
          <p:nvPr>
            <p:ph type="body" sz="quarter" idx="13"/>
          </p:nvPr>
        </p:nvSpPr>
        <p:spPr>
          <a:xfrm>
            <a:off x="546100" y="1036638"/>
            <a:ext cx="11054208" cy="444500"/>
          </a:xfrm>
        </p:spPr>
        <p:txBody>
          <a:bodyPr anchor="t">
            <a:normAutofit/>
          </a:bodyPr>
          <a:lstStyle>
            <a:lvl1pPr marL="0" indent="0">
              <a:buNone/>
              <a:defRPr sz="1800" b="0" i="0">
                <a:solidFill>
                  <a:srgbClr val="0094D2"/>
                </a:solidFill>
                <a:latin typeface="Arial" charset="0"/>
                <a:ea typeface="Arial" charset="0"/>
                <a:cs typeface="Arial" charset="0"/>
              </a:defRPr>
            </a:lvl1pPr>
          </a:lstStyle>
          <a:p>
            <a:pPr lvl="0"/>
            <a:r>
              <a:rPr lang="en-US" dirty="0"/>
              <a:t>Click to edit Master text styles</a:t>
            </a:r>
          </a:p>
        </p:txBody>
      </p:sp>
      <p:sp>
        <p:nvSpPr>
          <p:cNvPr id="18" name="Text Placeholder 17"/>
          <p:cNvSpPr>
            <a:spLocks noGrp="1"/>
          </p:cNvSpPr>
          <p:nvPr>
            <p:ph type="body" sz="quarter" idx="16"/>
          </p:nvPr>
        </p:nvSpPr>
        <p:spPr>
          <a:xfrm>
            <a:off x="546100" y="1481138"/>
            <a:ext cx="11054208" cy="2105025"/>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7"/>
          </p:nvPr>
        </p:nvSpPr>
        <p:spPr>
          <a:xfrm>
            <a:off x="557784" y="3769727"/>
            <a:ext cx="11054208" cy="444500"/>
          </a:xfrm>
        </p:spPr>
        <p:txBody>
          <a:bodyPr anchor="t">
            <a:normAutofit/>
          </a:bodyPr>
          <a:lstStyle>
            <a:lvl1pPr marL="0" indent="0">
              <a:buNone/>
              <a:defRPr sz="1800" b="0" i="0">
                <a:solidFill>
                  <a:srgbClr val="0094D2"/>
                </a:solidFill>
                <a:latin typeface="Arial" charset="0"/>
                <a:ea typeface="Arial" charset="0"/>
                <a:cs typeface="Arial" charset="0"/>
              </a:defRPr>
            </a:lvl1pPr>
          </a:lstStyle>
          <a:p>
            <a:pPr lvl="0"/>
            <a:r>
              <a:rPr lang="en-US" dirty="0"/>
              <a:t>Click to edit Master text styles</a:t>
            </a:r>
          </a:p>
        </p:txBody>
      </p:sp>
      <p:sp>
        <p:nvSpPr>
          <p:cNvPr id="9" name="Text Placeholder 17"/>
          <p:cNvSpPr>
            <a:spLocks noGrp="1"/>
          </p:cNvSpPr>
          <p:nvPr>
            <p:ph type="body" sz="quarter" idx="18"/>
          </p:nvPr>
        </p:nvSpPr>
        <p:spPr>
          <a:xfrm>
            <a:off x="557784" y="4214227"/>
            <a:ext cx="11054208" cy="2105025"/>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3329298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M Blue - 2 Column, Subs w/ Bullets">
    <p:spTree>
      <p:nvGrpSpPr>
        <p:cNvPr id="1" name=""/>
        <p:cNvGrpSpPr/>
        <p:nvPr/>
      </p:nvGrpSpPr>
      <p:grpSpPr>
        <a:xfrm>
          <a:off x="0" y="0"/>
          <a:ext cx="0" cy="0"/>
          <a:chOff x="0" y="0"/>
          <a:chExt cx="0" cy="0"/>
        </a:xfrm>
      </p:grpSpPr>
      <p:sp>
        <p:nvSpPr>
          <p:cNvPr id="2" name="Title 1"/>
          <p:cNvSpPr>
            <a:spLocks noGrp="1"/>
          </p:cNvSpPr>
          <p:nvPr>
            <p:ph type="title"/>
          </p:nvPr>
        </p:nvSpPr>
        <p:spPr>
          <a:xfrm>
            <a:off x="557784" y="365760"/>
            <a:ext cx="11054208" cy="484632"/>
          </a:xfrm>
          <a:prstGeom prst="rect">
            <a:avLst/>
          </a:prstGeom>
        </p:spPr>
        <p:txBody>
          <a:bodyPr anchor="ctr" anchorCtr="0"/>
          <a:lstStyle>
            <a:lvl1pPr>
              <a:defRPr sz="2400" b="0" i="0">
                <a:latin typeface="Arial" charset="0"/>
                <a:ea typeface="Arial" charset="0"/>
                <a:cs typeface="Arial" charset="0"/>
              </a:defRPr>
            </a:lvl1pPr>
          </a:lstStyle>
          <a:p>
            <a:r>
              <a:rPr lang="en-US" dirty="0"/>
              <a:t>Click to edit Master title style</a:t>
            </a:r>
          </a:p>
        </p:txBody>
      </p:sp>
      <p:sp>
        <p:nvSpPr>
          <p:cNvPr id="10" name="Text Placeholder 9"/>
          <p:cNvSpPr>
            <a:spLocks noGrp="1"/>
          </p:cNvSpPr>
          <p:nvPr>
            <p:ph type="body" sz="quarter" idx="13"/>
          </p:nvPr>
        </p:nvSpPr>
        <p:spPr>
          <a:xfrm>
            <a:off x="546100" y="1036638"/>
            <a:ext cx="4775200" cy="444500"/>
          </a:xfrm>
        </p:spPr>
        <p:txBody>
          <a:bodyPr anchor="t">
            <a:normAutofit/>
          </a:bodyPr>
          <a:lstStyle>
            <a:lvl1pPr marL="0" indent="0">
              <a:buNone/>
              <a:defRPr sz="1800" b="0" i="0">
                <a:solidFill>
                  <a:srgbClr val="0094D2"/>
                </a:solidFill>
                <a:latin typeface="Arial" charset="0"/>
                <a:ea typeface="Arial" charset="0"/>
                <a:cs typeface="Arial" charset="0"/>
              </a:defRPr>
            </a:lvl1pPr>
          </a:lstStyle>
          <a:p>
            <a:pPr lvl="0"/>
            <a:r>
              <a:rPr lang="en-US" dirty="0"/>
              <a:t>Click to edit Master text styles</a:t>
            </a:r>
          </a:p>
        </p:txBody>
      </p:sp>
      <p:sp>
        <p:nvSpPr>
          <p:cNvPr id="14" name="Text Placeholder 13"/>
          <p:cNvSpPr>
            <a:spLocks noGrp="1"/>
          </p:cNvSpPr>
          <p:nvPr>
            <p:ph type="body" sz="quarter" idx="14"/>
          </p:nvPr>
        </p:nvSpPr>
        <p:spPr>
          <a:xfrm>
            <a:off x="6836792" y="1036638"/>
            <a:ext cx="4775200" cy="444500"/>
          </a:xfrm>
        </p:spPr>
        <p:txBody>
          <a:bodyPr anchor="t">
            <a:normAutofit/>
          </a:bodyPr>
          <a:lstStyle>
            <a:lvl1pPr marL="0" indent="0">
              <a:buNone/>
              <a:defRPr sz="1800" b="0" i="0">
                <a:solidFill>
                  <a:srgbClr val="0094D2"/>
                </a:solidFill>
                <a:latin typeface="Arial" charset="0"/>
                <a:ea typeface="Arial" charset="0"/>
                <a:cs typeface="Arial" charset="0"/>
              </a:defRPr>
            </a:lvl1pPr>
          </a:lstStyle>
          <a:p>
            <a:pPr lvl="0"/>
            <a:r>
              <a:rPr lang="en-US" dirty="0"/>
              <a:t>Click to edit Master text styles</a:t>
            </a:r>
          </a:p>
        </p:txBody>
      </p:sp>
      <p:sp>
        <p:nvSpPr>
          <p:cNvPr id="16" name="Text Placeholder 15"/>
          <p:cNvSpPr>
            <a:spLocks noGrp="1"/>
          </p:cNvSpPr>
          <p:nvPr>
            <p:ph type="body" sz="quarter" idx="15"/>
          </p:nvPr>
        </p:nvSpPr>
        <p:spPr>
          <a:xfrm>
            <a:off x="6836792" y="1481138"/>
            <a:ext cx="4775200" cy="4386262"/>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7"/>
          <p:cNvSpPr>
            <a:spLocks noGrp="1"/>
          </p:cNvSpPr>
          <p:nvPr>
            <p:ph type="body" sz="quarter" idx="16"/>
          </p:nvPr>
        </p:nvSpPr>
        <p:spPr>
          <a:xfrm>
            <a:off x="546100" y="1481138"/>
            <a:ext cx="4775200" cy="4386261"/>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2146067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M Blue - 2 Column w/ Bullets">
    <p:spTree>
      <p:nvGrpSpPr>
        <p:cNvPr id="1" name=""/>
        <p:cNvGrpSpPr/>
        <p:nvPr/>
      </p:nvGrpSpPr>
      <p:grpSpPr>
        <a:xfrm>
          <a:off x="0" y="0"/>
          <a:ext cx="0" cy="0"/>
          <a:chOff x="0" y="0"/>
          <a:chExt cx="0" cy="0"/>
        </a:xfrm>
      </p:grpSpPr>
      <p:sp>
        <p:nvSpPr>
          <p:cNvPr id="2" name="Title 1"/>
          <p:cNvSpPr>
            <a:spLocks noGrp="1"/>
          </p:cNvSpPr>
          <p:nvPr>
            <p:ph type="title"/>
          </p:nvPr>
        </p:nvSpPr>
        <p:spPr>
          <a:xfrm>
            <a:off x="557783" y="365760"/>
            <a:ext cx="11054207" cy="482038"/>
          </a:xfrm>
          <a:prstGeom prst="rect">
            <a:avLst/>
          </a:prstGeom>
        </p:spPr>
        <p:txBody>
          <a:bodyPr/>
          <a:lstStyle>
            <a:lvl1pPr>
              <a:defRPr b="0" i="0">
                <a:latin typeface="Arial" charset="0"/>
                <a:ea typeface="Arial" charset="0"/>
                <a:cs typeface="Arial" charset="0"/>
              </a:defRPr>
            </a:lvl1pPr>
          </a:lstStyle>
          <a:p>
            <a:r>
              <a:rPr lang="en-US"/>
              <a:t>Click to edit Master title style</a:t>
            </a:r>
          </a:p>
        </p:txBody>
      </p:sp>
      <p:sp>
        <p:nvSpPr>
          <p:cNvPr id="7" name="Text Placeholder 6"/>
          <p:cNvSpPr>
            <a:spLocks noGrp="1"/>
          </p:cNvSpPr>
          <p:nvPr>
            <p:ph type="body" sz="quarter" idx="13"/>
          </p:nvPr>
        </p:nvSpPr>
        <p:spPr>
          <a:xfrm>
            <a:off x="551285" y="1054100"/>
            <a:ext cx="4890145" cy="4837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4"/>
          </p:nvPr>
        </p:nvSpPr>
        <p:spPr>
          <a:xfrm>
            <a:off x="6721845" y="1054100"/>
            <a:ext cx="4890145" cy="4837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2518053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M Blue - 3 Column, Subs w/ Bullets">
    <p:spTree>
      <p:nvGrpSpPr>
        <p:cNvPr id="1" name=""/>
        <p:cNvGrpSpPr/>
        <p:nvPr/>
      </p:nvGrpSpPr>
      <p:grpSpPr>
        <a:xfrm>
          <a:off x="0" y="0"/>
          <a:ext cx="0" cy="0"/>
          <a:chOff x="0" y="0"/>
          <a:chExt cx="0" cy="0"/>
        </a:xfrm>
      </p:grpSpPr>
      <p:sp>
        <p:nvSpPr>
          <p:cNvPr id="2" name="Title 1"/>
          <p:cNvSpPr>
            <a:spLocks noGrp="1"/>
          </p:cNvSpPr>
          <p:nvPr>
            <p:ph type="title"/>
          </p:nvPr>
        </p:nvSpPr>
        <p:spPr>
          <a:xfrm>
            <a:off x="558205" y="365760"/>
            <a:ext cx="11053785" cy="482038"/>
          </a:xfrm>
          <a:prstGeom prst="rect">
            <a:avLst/>
          </a:prstGeom>
        </p:spPr>
        <p:txBody>
          <a:bodyPr anchor="ctr"/>
          <a:lstStyle>
            <a:lvl1pPr>
              <a:defRPr b="0" i="0">
                <a:latin typeface="Arial" charset="0"/>
                <a:ea typeface="Arial" charset="0"/>
                <a:cs typeface="Arial" charset="0"/>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E1621288-E5E9-D44E-A4E7-FE8480FF5A4F}" type="slidenum">
              <a:rPr lang="en-US" smtClean="0"/>
              <a:t>‹#›</a:t>
            </a:fld>
            <a:endParaRPr lang="en-US" dirty="0"/>
          </a:p>
        </p:txBody>
      </p:sp>
      <p:sp>
        <p:nvSpPr>
          <p:cNvPr id="7" name="Text Placeholder 6"/>
          <p:cNvSpPr>
            <a:spLocks noGrp="1"/>
          </p:cNvSpPr>
          <p:nvPr>
            <p:ph type="body" sz="quarter" idx="13"/>
          </p:nvPr>
        </p:nvSpPr>
        <p:spPr>
          <a:xfrm>
            <a:off x="551285" y="1454784"/>
            <a:ext cx="3487315" cy="443649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4"/>
          </p:nvPr>
        </p:nvSpPr>
        <p:spPr>
          <a:xfrm>
            <a:off x="4343165" y="1454784"/>
            <a:ext cx="3483864" cy="443649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5"/>
          </p:nvPr>
        </p:nvSpPr>
        <p:spPr>
          <a:xfrm>
            <a:off x="8128126" y="1457324"/>
            <a:ext cx="3483864" cy="44364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6"/>
          </p:nvPr>
        </p:nvSpPr>
        <p:spPr>
          <a:xfrm>
            <a:off x="551285" y="1071563"/>
            <a:ext cx="3487737" cy="382587"/>
          </a:xfrm>
        </p:spPr>
        <p:txBody>
          <a:bodyPr>
            <a:normAutofit/>
          </a:bodyPr>
          <a:lstStyle>
            <a:lvl1pPr marL="0" indent="0">
              <a:buNone/>
              <a:defRPr sz="1800" b="0" i="0">
                <a:solidFill>
                  <a:srgbClr val="0094D2"/>
                </a:solidFill>
                <a:latin typeface="Arial" charset="0"/>
                <a:ea typeface="Arial" charset="0"/>
                <a:cs typeface="Arial" charset="0"/>
              </a:defRPr>
            </a:lvl1pPr>
            <a:lvl2pPr marL="457189" indent="0">
              <a:buNone/>
              <a:defRPr>
                <a:solidFill>
                  <a:srgbClr val="0094D2"/>
                </a:solidFill>
              </a:defRPr>
            </a:lvl2pPr>
            <a:lvl3pPr marL="914377" indent="0">
              <a:buNone/>
              <a:defRPr>
                <a:solidFill>
                  <a:srgbClr val="0094D2"/>
                </a:solidFill>
              </a:defRPr>
            </a:lvl3pPr>
            <a:lvl4pPr marL="1371566" indent="0">
              <a:buNone/>
              <a:defRPr>
                <a:solidFill>
                  <a:srgbClr val="0094D2"/>
                </a:solidFill>
              </a:defRPr>
            </a:lvl4pPr>
            <a:lvl5pPr marL="1828755" indent="0">
              <a:buNone/>
              <a:defRPr>
                <a:solidFill>
                  <a:srgbClr val="0094D2"/>
                </a:solidFill>
              </a:defRPr>
            </a:lvl5pPr>
          </a:lstStyle>
          <a:p>
            <a:pPr lvl="0"/>
            <a:r>
              <a:rPr lang="en-US" dirty="0"/>
              <a:t>Click to edit Master text styles</a:t>
            </a:r>
          </a:p>
        </p:txBody>
      </p:sp>
      <p:sp>
        <p:nvSpPr>
          <p:cNvPr id="10" name="Text Placeholder 3"/>
          <p:cNvSpPr>
            <a:spLocks noGrp="1"/>
          </p:cNvSpPr>
          <p:nvPr>
            <p:ph type="body" sz="quarter" idx="17"/>
          </p:nvPr>
        </p:nvSpPr>
        <p:spPr>
          <a:xfrm>
            <a:off x="4339292" y="1071561"/>
            <a:ext cx="3487737" cy="382587"/>
          </a:xfrm>
        </p:spPr>
        <p:txBody>
          <a:bodyPr>
            <a:normAutofit/>
          </a:bodyPr>
          <a:lstStyle>
            <a:lvl1pPr marL="0" indent="0">
              <a:buNone/>
              <a:defRPr sz="1800" b="0" i="0">
                <a:solidFill>
                  <a:srgbClr val="0094D2"/>
                </a:solidFill>
                <a:latin typeface="Arial" charset="0"/>
                <a:ea typeface="Arial" charset="0"/>
                <a:cs typeface="Arial" charset="0"/>
              </a:defRPr>
            </a:lvl1pPr>
            <a:lvl2pPr marL="457189" indent="0">
              <a:buNone/>
              <a:defRPr>
                <a:solidFill>
                  <a:srgbClr val="0094D2"/>
                </a:solidFill>
              </a:defRPr>
            </a:lvl2pPr>
            <a:lvl3pPr marL="914377" indent="0">
              <a:buNone/>
              <a:defRPr>
                <a:solidFill>
                  <a:srgbClr val="0094D2"/>
                </a:solidFill>
              </a:defRPr>
            </a:lvl3pPr>
            <a:lvl4pPr marL="1371566" indent="0">
              <a:buNone/>
              <a:defRPr>
                <a:solidFill>
                  <a:srgbClr val="0094D2"/>
                </a:solidFill>
              </a:defRPr>
            </a:lvl4pPr>
            <a:lvl5pPr marL="1828755" indent="0">
              <a:buNone/>
              <a:defRPr>
                <a:solidFill>
                  <a:srgbClr val="0094D2"/>
                </a:solidFill>
              </a:defRPr>
            </a:lvl5pPr>
          </a:lstStyle>
          <a:p>
            <a:pPr lvl="0"/>
            <a:r>
              <a:rPr lang="en-US" dirty="0"/>
              <a:t>Click to edit Master text styles</a:t>
            </a:r>
          </a:p>
        </p:txBody>
      </p:sp>
      <p:sp>
        <p:nvSpPr>
          <p:cNvPr id="11" name="Text Placeholder 3"/>
          <p:cNvSpPr>
            <a:spLocks noGrp="1"/>
          </p:cNvSpPr>
          <p:nvPr>
            <p:ph type="body" sz="quarter" idx="18"/>
          </p:nvPr>
        </p:nvSpPr>
        <p:spPr>
          <a:xfrm>
            <a:off x="8126189" y="1071561"/>
            <a:ext cx="3487737" cy="382587"/>
          </a:xfrm>
        </p:spPr>
        <p:txBody>
          <a:bodyPr>
            <a:normAutofit/>
          </a:bodyPr>
          <a:lstStyle>
            <a:lvl1pPr marL="0" indent="0">
              <a:buNone/>
              <a:defRPr sz="1800" b="0" i="0">
                <a:solidFill>
                  <a:srgbClr val="0094D2"/>
                </a:solidFill>
                <a:latin typeface="Arial" charset="0"/>
                <a:ea typeface="Arial" charset="0"/>
                <a:cs typeface="Arial" charset="0"/>
              </a:defRPr>
            </a:lvl1pPr>
            <a:lvl2pPr marL="457189" indent="0">
              <a:buNone/>
              <a:defRPr>
                <a:solidFill>
                  <a:srgbClr val="0094D2"/>
                </a:solidFill>
              </a:defRPr>
            </a:lvl2pPr>
            <a:lvl3pPr marL="914377" indent="0">
              <a:buNone/>
              <a:defRPr>
                <a:solidFill>
                  <a:srgbClr val="0094D2"/>
                </a:solidFill>
              </a:defRPr>
            </a:lvl3pPr>
            <a:lvl4pPr marL="1371566" indent="0">
              <a:buNone/>
              <a:defRPr>
                <a:solidFill>
                  <a:srgbClr val="0094D2"/>
                </a:solidFill>
              </a:defRPr>
            </a:lvl4pPr>
            <a:lvl5pPr marL="1828755" indent="0">
              <a:buNone/>
              <a:defRPr>
                <a:solidFill>
                  <a:srgbClr val="0094D2"/>
                </a:solidFill>
              </a:defRPr>
            </a:lvl5pPr>
          </a:lstStyle>
          <a:p>
            <a:pPr lvl="0"/>
            <a:r>
              <a:rPr lang="en-US" dirty="0"/>
              <a:t>Click to edit Master text styles</a:t>
            </a:r>
          </a:p>
        </p:txBody>
      </p:sp>
    </p:spTree>
    <p:extLst>
      <p:ext uri="{BB962C8B-B14F-4D97-AF65-F5344CB8AC3E}">
        <p14:creationId xmlns:p14="http://schemas.microsoft.com/office/powerpoint/2010/main" val="171126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30375"/>
            <a:ext cx="5384800" cy="4395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30375"/>
            <a:ext cx="5384800" cy="4395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5388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M Blue - 3 Column w/ Bullets">
    <p:spTree>
      <p:nvGrpSpPr>
        <p:cNvPr id="1" name=""/>
        <p:cNvGrpSpPr/>
        <p:nvPr/>
      </p:nvGrpSpPr>
      <p:grpSpPr>
        <a:xfrm>
          <a:off x="0" y="0"/>
          <a:ext cx="0" cy="0"/>
          <a:chOff x="0" y="0"/>
          <a:chExt cx="0" cy="0"/>
        </a:xfrm>
      </p:grpSpPr>
      <p:sp>
        <p:nvSpPr>
          <p:cNvPr id="2" name="Title 1"/>
          <p:cNvSpPr>
            <a:spLocks noGrp="1"/>
          </p:cNvSpPr>
          <p:nvPr>
            <p:ph type="title"/>
          </p:nvPr>
        </p:nvSpPr>
        <p:spPr>
          <a:xfrm>
            <a:off x="557783" y="365760"/>
            <a:ext cx="11054207" cy="482038"/>
          </a:xfrm>
          <a:prstGeom prst="rect">
            <a:avLst/>
          </a:prstGeom>
        </p:spPr>
        <p:txBody>
          <a:bodyPr anchor="ctr"/>
          <a:lstStyle>
            <a:lvl1pPr>
              <a:defRPr b="0" i="0">
                <a:latin typeface="Arial" charset="0"/>
                <a:ea typeface="Arial" charset="0"/>
                <a:cs typeface="Arial" charset="0"/>
              </a:defRPr>
            </a:lvl1pPr>
          </a:lstStyle>
          <a:p>
            <a:r>
              <a:rPr lang="en-US"/>
              <a:t>Click to edit Master title style</a:t>
            </a:r>
          </a:p>
        </p:txBody>
      </p:sp>
      <p:sp>
        <p:nvSpPr>
          <p:cNvPr id="7" name="Text Placeholder 6"/>
          <p:cNvSpPr>
            <a:spLocks noGrp="1"/>
          </p:cNvSpPr>
          <p:nvPr>
            <p:ph type="body" sz="quarter" idx="13"/>
          </p:nvPr>
        </p:nvSpPr>
        <p:spPr>
          <a:xfrm>
            <a:off x="551285" y="1054100"/>
            <a:ext cx="3487315" cy="4837176"/>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4"/>
          </p:nvPr>
        </p:nvSpPr>
        <p:spPr>
          <a:xfrm>
            <a:off x="4342954" y="1054100"/>
            <a:ext cx="3483864" cy="4837176"/>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5"/>
          </p:nvPr>
        </p:nvSpPr>
        <p:spPr>
          <a:xfrm>
            <a:off x="8128126" y="1054100"/>
            <a:ext cx="3483864" cy="4837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1715067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M Blue - Blank">
    <p:spTree>
      <p:nvGrpSpPr>
        <p:cNvPr id="1" name=""/>
        <p:cNvGrpSpPr/>
        <p:nvPr/>
      </p:nvGrpSpPr>
      <p:grpSpPr>
        <a:xfrm>
          <a:off x="0" y="0"/>
          <a:ext cx="0" cy="0"/>
          <a:chOff x="0" y="0"/>
          <a:chExt cx="0" cy="0"/>
        </a:xfrm>
      </p:grpSpPr>
      <p:sp>
        <p:nvSpPr>
          <p:cNvPr id="2" name="Title 1"/>
          <p:cNvSpPr>
            <a:spLocks noGrp="1"/>
          </p:cNvSpPr>
          <p:nvPr>
            <p:ph type="title"/>
          </p:nvPr>
        </p:nvSpPr>
        <p:spPr>
          <a:xfrm>
            <a:off x="557783" y="391160"/>
            <a:ext cx="11054207" cy="482038"/>
          </a:xfrm>
          <a:prstGeom prst="rect">
            <a:avLst/>
          </a:prstGeom>
        </p:spPr>
        <p:txBody>
          <a:bodyPr anchor="ctr"/>
          <a:lstStyle>
            <a:lvl1pPr>
              <a:defRPr b="0" i="0">
                <a:latin typeface="Arial" charset="0"/>
                <a:ea typeface="Arial" charset="0"/>
                <a:cs typeface="Arial" charset="0"/>
              </a:defRPr>
            </a:lvl1pPr>
          </a:lstStyle>
          <a:p>
            <a:r>
              <a:rPr lang="en-US" dirty="0"/>
              <a:t>Click to edit Master title style</a:t>
            </a:r>
          </a:p>
        </p:txBody>
      </p:sp>
      <p:sp>
        <p:nvSpPr>
          <p:cNvPr id="4"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spTree>
    <p:extLst>
      <p:ext uri="{BB962C8B-B14F-4D97-AF65-F5344CB8AC3E}">
        <p14:creationId xmlns:p14="http://schemas.microsoft.com/office/powerpoint/2010/main" val="1075384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en Firm - 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530352" y="2078203"/>
            <a:ext cx="3746500" cy="401450"/>
          </a:xfrm>
        </p:spPr>
        <p:txBody>
          <a:bodyPr anchor="b">
            <a:normAutofit/>
          </a:bodyPr>
          <a:lstStyle>
            <a:lvl1pPr>
              <a:defRPr sz="2000" b="0" i="0" baseline="0">
                <a:solidFill>
                  <a:schemeClr val="bg2">
                    <a:lumMod val="50000"/>
                  </a:schemeClr>
                </a:solidFill>
                <a:latin typeface="Arial" charset="0"/>
                <a:ea typeface="Arial" charset="0"/>
                <a:cs typeface="Arial" charset="0"/>
              </a:defRPr>
            </a:lvl1pPr>
          </a:lstStyle>
          <a:p>
            <a:pPr lvl="0"/>
            <a:r>
              <a:rPr lang="en-US" dirty="0"/>
              <a:t>Enter Presentation Title Here</a:t>
            </a:r>
          </a:p>
        </p:txBody>
      </p:sp>
      <p:sp>
        <p:nvSpPr>
          <p:cNvPr id="14" name="Text Placeholder 2"/>
          <p:cNvSpPr>
            <a:spLocks noGrp="1"/>
          </p:cNvSpPr>
          <p:nvPr>
            <p:ph type="body" sz="quarter" idx="11" hasCustomPrompt="1"/>
          </p:nvPr>
        </p:nvSpPr>
        <p:spPr>
          <a:xfrm>
            <a:off x="7530352" y="3446886"/>
            <a:ext cx="3746500" cy="323559"/>
          </a:xfrm>
        </p:spPr>
        <p:txBody>
          <a:bodyPr anchor="b">
            <a:normAutofit/>
          </a:bodyPr>
          <a:lstStyle>
            <a:lvl1pPr>
              <a:defRPr sz="1600" b="0" i="0" baseline="0">
                <a:solidFill>
                  <a:schemeClr val="bg2">
                    <a:lumMod val="50000"/>
                  </a:schemeClr>
                </a:solidFill>
                <a:latin typeface="Arial" charset="0"/>
                <a:ea typeface="Arial" charset="0"/>
                <a:cs typeface="Arial" charset="0"/>
              </a:defRPr>
            </a:lvl1pPr>
          </a:lstStyle>
          <a:p>
            <a:pPr lvl="0"/>
            <a:r>
              <a:rPr lang="en-US" dirty="0"/>
              <a:t>Enter Speaker Name Here</a:t>
            </a:r>
          </a:p>
        </p:txBody>
      </p:sp>
      <p:sp>
        <p:nvSpPr>
          <p:cNvPr id="17" name="Text Placeholder 2"/>
          <p:cNvSpPr>
            <a:spLocks noGrp="1"/>
          </p:cNvSpPr>
          <p:nvPr>
            <p:ph type="body" sz="quarter" idx="12" hasCustomPrompt="1"/>
          </p:nvPr>
        </p:nvSpPr>
        <p:spPr>
          <a:xfrm>
            <a:off x="7530352" y="3770444"/>
            <a:ext cx="3746500" cy="369991"/>
          </a:xfrm>
        </p:spPr>
        <p:txBody>
          <a:bodyPr anchor="t">
            <a:normAutofit/>
          </a:bodyPr>
          <a:lstStyle>
            <a:lvl1pPr>
              <a:defRPr sz="1600" b="0" baseline="0">
                <a:solidFill>
                  <a:schemeClr val="bg2">
                    <a:lumMod val="50000"/>
                  </a:schemeClr>
                </a:solidFill>
                <a:latin typeface="Arial" charset="0"/>
                <a:ea typeface="Arial" charset="0"/>
                <a:cs typeface="Arial" charset="0"/>
              </a:defRPr>
            </a:lvl1pPr>
          </a:lstStyle>
          <a:p>
            <a:pPr lvl="0"/>
            <a:r>
              <a:rPr lang="en-US" dirty="0"/>
              <a:t>Enter conference location/time here</a:t>
            </a:r>
          </a:p>
        </p:txBody>
      </p:sp>
      <p:sp>
        <p:nvSpPr>
          <p:cNvPr id="7" name="Text Placeholder 2"/>
          <p:cNvSpPr>
            <a:spLocks noGrp="1"/>
          </p:cNvSpPr>
          <p:nvPr>
            <p:ph type="body" sz="quarter" idx="13" hasCustomPrompt="1"/>
          </p:nvPr>
        </p:nvSpPr>
        <p:spPr>
          <a:xfrm>
            <a:off x="7530352" y="2473474"/>
            <a:ext cx="3746500" cy="369991"/>
          </a:xfrm>
        </p:spPr>
        <p:txBody>
          <a:bodyPr anchor="t">
            <a:normAutofit/>
          </a:bodyPr>
          <a:lstStyle>
            <a:lvl1pPr>
              <a:defRPr sz="1600" b="0" baseline="0">
                <a:solidFill>
                  <a:schemeClr val="bg2">
                    <a:lumMod val="50000"/>
                  </a:schemeClr>
                </a:solidFill>
                <a:latin typeface="Arial" charset="0"/>
                <a:ea typeface="Arial" charset="0"/>
                <a:cs typeface="Arial" charset="0"/>
              </a:defRPr>
            </a:lvl1pPr>
          </a:lstStyle>
          <a:p>
            <a:pPr lvl="0"/>
            <a:r>
              <a:rPr lang="en-US" dirty="0"/>
              <a:t>Enter date here</a:t>
            </a:r>
          </a:p>
        </p:txBody>
      </p:sp>
      <p:pic>
        <p:nvPicPr>
          <p:cNvPr id="9" name="Picture 8">
            <a:extLst>
              <a:ext uri="{FF2B5EF4-FFF2-40B4-BE49-F238E27FC236}">
                <a16:creationId xmlns:a16="http://schemas.microsoft.com/office/drawing/2014/main" id="{891C3DF8-DF5C-F54D-ACE8-EC88F4247C57}"/>
              </a:ext>
            </a:extLst>
          </p:cNvPr>
          <p:cNvPicPr>
            <a:picLocks noChangeAspect="1"/>
          </p:cNvPicPr>
          <p:nvPr userDrawn="1"/>
        </p:nvPicPr>
        <p:blipFill>
          <a:blip r:embed="rId2"/>
          <a:stretch>
            <a:fillRect/>
          </a:stretch>
        </p:blipFill>
        <p:spPr>
          <a:xfrm>
            <a:off x="8317450" y="439366"/>
            <a:ext cx="3077539" cy="424883"/>
          </a:xfrm>
          <a:prstGeom prst="rect">
            <a:avLst/>
          </a:prstGeom>
        </p:spPr>
      </p:pic>
      <p:pic>
        <p:nvPicPr>
          <p:cNvPr id="11" name="Picture 10">
            <a:extLst>
              <a:ext uri="{FF2B5EF4-FFF2-40B4-BE49-F238E27FC236}">
                <a16:creationId xmlns:a16="http://schemas.microsoft.com/office/drawing/2014/main" id="{9F85695D-5C8D-AB40-AD5E-61AB5E180868}"/>
              </a:ext>
            </a:extLst>
          </p:cNvPr>
          <p:cNvPicPr>
            <a:picLocks noChangeAspect="1"/>
          </p:cNvPicPr>
          <p:nvPr userDrawn="1"/>
        </p:nvPicPr>
        <p:blipFill>
          <a:blip r:embed="rId3"/>
          <a:stretch>
            <a:fillRect/>
          </a:stretch>
        </p:blipFill>
        <p:spPr>
          <a:xfrm>
            <a:off x="8151235" y="6330051"/>
            <a:ext cx="3136250" cy="226327"/>
          </a:xfrm>
          <a:prstGeom prst="rect">
            <a:avLst/>
          </a:prstGeom>
        </p:spPr>
      </p:pic>
    </p:spTree>
    <p:extLst>
      <p:ext uri="{BB962C8B-B14F-4D97-AF65-F5344CB8AC3E}">
        <p14:creationId xmlns:p14="http://schemas.microsoft.com/office/powerpoint/2010/main" val="2083166101"/>
      </p:ext>
    </p:extLst>
  </p:cSld>
  <p:clrMapOvr>
    <a:masterClrMapping/>
  </p:clrMapOvr>
  <p:extLst>
    <p:ext uri="{DCECCB84-F9BA-43D5-87BE-67443E8EF086}">
      <p15:sldGuideLst xmlns:p15="http://schemas.microsoft.com/office/powerpoint/2012/main">
        <p15:guide id="1" orient="horz" pos="2784">
          <p15:clr>
            <a:srgbClr val="FBAE40"/>
          </p15:clr>
        </p15:guide>
        <p15:guide id="2" pos="4752">
          <p15:clr>
            <a:srgbClr val="FBAE40"/>
          </p15:clr>
        </p15:guide>
        <p15:guide id="3" orient="horz" pos="2160">
          <p15:clr>
            <a:srgbClr val="FBAE40"/>
          </p15:clr>
        </p15:guide>
        <p15:guide id="4" orient="horz" pos="2536">
          <p15:clr>
            <a:srgbClr val="FBAE40"/>
          </p15:clr>
        </p15:guide>
        <p15:guide id="5" pos="4800">
          <p15:clr>
            <a:srgbClr val="FBAE40"/>
          </p15:clr>
        </p15:guide>
        <p15:guide id="6" pos="4296">
          <p15:clr>
            <a:srgbClr val="FBAE40"/>
          </p15:clr>
        </p15:guide>
        <p15:guide id="7" pos="710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en Firm - Back Page ">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543800" y="3168973"/>
            <a:ext cx="3733052" cy="399727"/>
          </a:xfrm>
        </p:spPr>
        <p:txBody>
          <a:bodyPr/>
          <a:lstStyle>
            <a:lvl1pPr>
              <a:defRPr sz="2000" b="0" i="0">
                <a:latin typeface="Arial" charset="0"/>
                <a:ea typeface="Arial" charset="0"/>
                <a:cs typeface="Arial" charset="0"/>
              </a:defRPr>
            </a:lvl1pPr>
          </a:lstStyle>
          <a:p>
            <a:pPr lvl="0"/>
            <a:r>
              <a:rPr lang="en-US" dirty="0"/>
              <a:t>Enter Speaker Name Here</a:t>
            </a:r>
          </a:p>
        </p:txBody>
      </p:sp>
      <p:sp>
        <p:nvSpPr>
          <p:cNvPr id="9" name="Text Placeholder 7"/>
          <p:cNvSpPr>
            <a:spLocks noGrp="1"/>
          </p:cNvSpPr>
          <p:nvPr>
            <p:ph type="body" sz="quarter" idx="14" hasCustomPrompt="1"/>
          </p:nvPr>
        </p:nvSpPr>
        <p:spPr>
          <a:xfrm>
            <a:off x="7543800" y="3537273"/>
            <a:ext cx="3733052" cy="399727"/>
          </a:xfrm>
        </p:spPr>
        <p:txBody>
          <a:bodyPr>
            <a:normAutofit/>
          </a:bodyPr>
          <a:lstStyle>
            <a:lvl1pPr>
              <a:defRPr sz="1600" b="0" baseline="0">
                <a:latin typeface="Arial" charset="0"/>
                <a:ea typeface="Arial" charset="0"/>
                <a:cs typeface="Arial" charset="0"/>
              </a:defRPr>
            </a:lvl1pPr>
          </a:lstStyle>
          <a:p>
            <a:pPr lvl="0"/>
            <a:r>
              <a:rPr lang="en-US" dirty="0"/>
              <a:t>Enter Speaker Email</a:t>
            </a:r>
          </a:p>
        </p:txBody>
      </p:sp>
      <p:sp>
        <p:nvSpPr>
          <p:cNvPr id="10" name="Text Placeholder 7"/>
          <p:cNvSpPr>
            <a:spLocks noGrp="1"/>
          </p:cNvSpPr>
          <p:nvPr>
            <p:ph type="body" sz="quarter" idx="15" hasCustomPrompt="1"/>
          </p:nvPr>
        </p:nvSpPr>
        <p:spPr>
          <a:xfrm>
            <a:off x="7543800" y="3905573"/>
            <a:ext cx="3733052" cy="399727"/>
          </a:xfrm>
        </p:spPr>
        <p:txBody>
          <a:bodyPr>
            <a:normAutofit/>
          </a:bodyPr>
          <a:lstStyle>
            <a:lvl1pPr>
              <a:defRPr sz="1600" b="0">
                <a:latin typeface="Arial" charset="0"/>
                <a:ea typeface="Arial" charset="0"/>
                <a:cs typeface="Arial" charset="0"/>
              </a:defRPr>
            </a:lvl1pPr>
          </a:lstStyle>
          <a:p>
            <a:pPr lvl="0"/>
            <a:r>
              <a:rPr lang="en-US" dirty="0"/>
              <a:t>Enter Speaker Number</a:t>
            </a:r>
          </a:p>
        </p:txBody>
      </p:sp>
      <p:pic>
        <p:nvPicPr>
          <p:cNvPr id="16" name="Picture 15">
            <a:extLst>
              <a:ext uri="{FF2B5EF4-FFF2-40B4-BE49-F238E27FC236}">
                <a16:creationId xmlns:a16="http://schemas.microsoft.com/office/drawing/2014/main" id="{0CC18FB0-44B6-AD4F-98E5-071C62049778}"/>
              </a:ext>
            </a:extLst>
          </p:cNvPr>
          <p:cNvPicPr>
            <a:picLocks noChangeAspect="1"/>
          </p:cNvPicPr>
          <p:nvPr userDrawn="1"/>
        </p:nvPicPr>
        <p:blipFill>
          <a:blip r:embed="rId2"/>
          <a:stretch>
            <a:fillRect/>
          </a:stretch>
        </p:blipFill>
        <p:spPr>
          <a:xfrm>
            <a:off x="8317450" y="439366"/>
            <a:ext cx="3077539" cy="424883"/>
          </a:xfrm>
          <a:prstGeom prst="rect">
            <a:avLst/>
          </a:prstGeom>
        </p:spPr>
      </p:pic>
      <p:pic>
        <p:nvPicPr>
          <p:cNvPr id="17" name="Picture 16">
            <a:extLst>
              <a:ext uri="{FF2B5EF4-FFF2-40B4-BE49-F238E27FC236}">
                <a16:creationId xmlns:a16="http://schemas.microsoft.com/office/drawing/2014/main" id="{C32CED25-FF70-D145-8228-64A98A625D78}"/>
              </a:ext>
            </a:extLst>
          </p:cNvPr>
          <p:cNvPicPr>
            <a:picLocks noChangeAspect="1"/>
          </p:cNvPicPr>
          <p:nvPr userDrawn="1"/>
        </p:nvPicPr>
        <p:blipFill>
          <a:blip r:embed="rId3"/>
          <a:stretch>
            <a:fillRect/>
          </a:stretch>
        </p:blipFill>
        <p:spPr>
          <a:xfrm>
            <a:off x="8151235" y="6330051"/>
            <a:ext cx="3136250" cy="226327"/>
          </a:xfrm>
          <a:prstGeom prst="rect">
            <a:avLst/>
          </a:prstGeom>
        </p:spPr>
      </p:pic>
    </p:spTree>
    <p:extLst>
      <p:ext uri="{BB962C8B-B14F-4D97-AF65-F5344CB8AC3E}">
        <p14:creationId xmlns:p14="http://schemas.microsoft.com/office/powerpoint/2010/main" val="88022282"/>
      </p:ext>
    </p:extLst>
  </p:cSld>
  <p:clrMapOvr>
    <a:masterClrMapping/>
  </p:clrMapOvr>
  <p:extLst>
    <p:ext uri="{DCECCB84-F9BA-43D5-87BE-67443E8EF086}">
      <p15:sldGuideLst xmlns:p15="http://schemas.microsoft.com/office/powerpoint/2012/main">
        <p15:guide id="1" orient="horz" pos="2016">
          <p15:clr>
            <a:srgbClr val="FBAE40"/>
          </p15:clr>
        </p15:guide>
        <p15:guide id="2" pos="4752">
          <p15:clr>
            <a:srgbClr val="FBAE40"/>
          </p15:clr>
        </p15:guide>
        <p15:guide id="3" pos="710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556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433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781051"/>
            <a:ext cx="10972800" cy="5345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4634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2" descr="Slide1.jpg">
            <a:extLst>
              <a:ext uri="{FF2B5EF4-FFF2-40B4-BE49-F238E27FC236}">
                <a16:creationId xmlns:a16="http://schemas.microsoft.com/office/drawing/2014/main" id="{0F80E9DD-6EA2-4374-8AF1-8DA5FEBEBD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White.jpg">
            <a:extLst>
              <a:ext uri="{FF2B5EF4-FFF2-40B4-BE49-F238E27FC236}">
                <a16:creationId xmlns:a16="http://schemas.microsoft.com/office/drawing/2014/main" id="{AA6CEF11-B9A3-4853-80BD-A3037AB390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65500"/>
            <a:ext cx="121920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2"/>
          <p:cNvSpPr>
            <a:spLocks noGrp="1"/>
          </p:cNvSpPr>
          <p:nvPr>
            <p:ph type="body" idx="1"/>
          </p:nvPr>
        </p:nvSpPr>
        <p:spPr>
          <a:xfrm>
            <a:off x="3499556" y="4372951"/>
            <a:ext cx="3703461" cy="212168"/>
          </a:xfrm>
        </p:spPr>
        <p:txBody>
          <a:bodyPr anchor="b"/>
          <a:lstStyle>
            <a:lvl1pPr marL="0" indent="0" algn="r">
              <a:buNone/>
              <a:defRPr sz="1200" b="0" i="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4"/>
          <p:cNvSpPr>
            <a:spLocks noGrp="1"/>
          </p:cNvSpPr>
          <p:nvPr>
            <p:ph type="body" sz="quarter" idx="3"/>
          </p:nvPr>
        </p:nvSpPr>
        <p:spPr>
          <a:xfrm>
            <a:off x="7203019" y="3975143"/>
            <a:ext cx="4763205" cy="380488"/>
          </a:xfrm>
        </p:spPr>
        <p:txBody>
          <a:bodyPr/>
          <a:lstStyle>
            <a:lvl1pPr marL="0" indent="0">
              <a:buNone/>
              <a:defRPr sz="12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p:cNvSpPr>
            <a:spLocks noGrp="1" noChangeAspect="1"/>
          </p:cNvSpPr>
          <p:nvPr>
            <p:ph type="body" idx="10"/>
          </p:nvPr>
        </p:nvSpPr>
        <p:spPr>
          <a:xfrm>
            <a:off x="510117" y="3874295"/>
            <a:ext cx="6692901" cy="481337"/>
          </a:xfrm>
        </p:spPr>
        <p:txBody>
          <a:bodyPr>
            <a:normAutofit/>
          </a:bodyPr>
          <a:lstStyle>
            <a:lvl1pPr marL="0" indent="0" algn="r">
              <a:buNone/>
              <a:defRPr sz="2000" b="0" i="0" baseline="0">
                <a:latin typeface="Rockwell"/>
                <a:cs typeface="Rockwe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Text Placeholder 2"/>
          <p:cNvSpPr>
            <a:spLocks noGrp="1"/>
          </p:cNvSpPr>
          <p:nvPr>
            <p:ph type="body" idx="11"/>
          </p:nvPr>
        </p:nvSpPr>
        <p:spPr>
          <a:xfrm>
            <a:off x="7203019" y="4372951"/>
            <a:ext cx="4763205" cy="212168"/>
          </a:xfrm>
        </p:spPr>
        <p:txBody>
          <a:bodyPr anchor="b"/>
          <a:lstStyle>
            <a:lvl1pPr marL="0" indent="0" algn="l">
              <a:buNone/>
              <a:defRPr sz="12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53658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1" descr="Slide5.jpg">
            <a:extLst>
              <a:ext uri="{FF2B5EF4-FFF2-40B4-BE49-F238E27FC236}">
                <a16:creationId xmlns:a16="http://schemas.microsoft.com/office/drawing/2014/main" id="{BFDDC838-E980-4E01-A3EE-FEC88B10C6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White.jpg">
            <a:extLst>
              <a:ext uri="{FF2B5EF4-FFF2-40B4-BE49-F238E27FC236}">
                <a16:creationId xmlns:a16="http://schemas.microsoft.com/office/drawing/2014/main" id="{5B14F980-EECE-4D62-B563-684915540C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90900"/>
            <a:ext cx="12192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26"/>
          <p:cNvSpPr>
            <a:spLocks noGrp="1"/>
          </p:cNvSpPr>
          <p:nvPr>
            <p:ph type="ctrTitle" idx="4294967295"/>
          </p:nvPr>
        </p:nvSpPr>
        <p:spPr>
          <a:xfrm>
            <a:off x="423334" y="3886200"/>
            <a:ext cx="6779684" cy="648170"/>
          </a:xfrm>
        </p:spPr>
        <p:txBody>
          <a:bodyPr/>
          <a:lstStyle/>
          <a:p>
            <a:endParaRPr lang="en-US" dirty="0"/>
          </a:p>
        </p:txBody>
      </p:sp>
      <p:sp>
        <p:nvSpPr>
          <p:cNvPr id="10" name="Rectangle 1027"/>
          <p:cNvSpPr>
            <a:spLocks noGrp="1"/>
          </p:cNvSpPr>
          <p:nvPr>
            <p:ph type="subTitle" idx="4294967295"/>
          </p:nvPr>
        </p:nvSpPr>
        <p:spPr>
          <a:xfrm>
            <a:off x="7203018" y="3981450"/>
            <a:ext cx="4565649" cy="552920"/>
          </a:xfrm>
        </p:spPr>
        <p:txBody>
          <a:bodyPr/>
          <a:lstStyle/>
          <a:p>
            <a:endParaRPr lang="en-US" dirty="0"/>
          </a:p>
        </p:txBody>
      </p:sp>
    </p:spTree>
    <p:extLst>
      <p:ext uri="{BB962C8B-B14F-4D97-AF65-F5344CB8AC3E}">
        <p14:creationId xmlns:p14="http://schemas.microsoft.com/office/powerpoint/2010/main" val="170966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78274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8.jp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9.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6.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8.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Blue_rays.jpg">
            <a:extLst>
              <a:ext uri="{FF2B5EF4-FFF2-40B4-BE49-F238E27FC236}">
                <a16:creationId xmlns:a16="http://schemas.microsoft.com/office/drawing/2014/main" id="{97BDFFD7-822C-4DC5-927C-3AE38861DF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1" descr="Knobbe_Tab_Only_Registered_OL.png">
            <a:extLst>
              <a:ext uri="{FF2B5EF4-FFF2-40B4-BE49-F238E27FC236}">
                <a16:creationId xmlns:a16="http://schemas.microsoft.com/office/drawing/2014/main" id="{2BBD44B6-AC63-4A88-B462-7EEE3CF3B1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65217" y="636588"/>
            <a:ext cx="2218267"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descr="White.jpg">
            <a:extLst>
              <a:ext uri="{FF2B5EF4-FFF2-40B4-BE49-F238E27FC236}">
                <a16:creationId xmlns:a16="http://schemas.microsoft.com/office/drawing/2014/main" id="{3856CB72-CB3D-4920-944F-3A603D96B04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descr="KMOB_Logo2008_Color_O_CMYK2">
            <a:extLst>
              <a:ext uri="{FF2B5EF4-FFF2-40B4-BE49-F238E27FC236}">
                <a16:creationId xmlns:a16="http://schemas.microsoft.com/office/drawing/2014/main" id="{B7CBEC35-5F89-4017-82A2-57201F77C9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0" y="227014"/>
            <a:ext cx="1898651"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9">
            <a:extLst>
              <a:ext uri="{FF2B5EF4-FFF2-40B4-BE49-F238E27FC236}">
                <a16:creationId xmlns:a16="http://schemas.microsoft.com/office/drawing/2014/main" id="{09773B81-830D-49E9-9491-BAEFDD40DABB}"/>
              </a:ext>
            </a:extLst>
          </p:cNvPr>
          <p:cNvSpPr txBox="1">
            <a:spLocks noChangeArrowheads="1"/>
          </p:cNvSpPr>
          <p:nvPr/>
        </p:nvSpPr>
        <p:spPr bwMode="auto">
          <a:xfrm>
            <a:off x="292100" y="6491288"/>
            <a:ext cx="5395384"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spcBef>
                <a:spcPct val="50000"/>
              </a:spcBef>
              <a:defRPr/>
            </a:pPr>
            <a:r>
              <a:rPr lang="en-US" sz="1200" baseline="-25000">
                <a:solidFill>
                  <a:schemeClr val="bg2"/>
                </a:solidFill>
                <a:latin typeface="Arial" charset="0"/>
              </a:rPr>
              <a:t>©2012 Knobbe Martens, Olson &amp; Bear, LLP all rights reserved.</a:t>
            </a:r>
          </a:p>
        </p:txBody>
      </p:sp>
      <p:pic>
        <p:nvPicPr>
          <p:cNvPr id="1031" name="Picture 8" descr="Blue_rays.jpg">
            <a:extLst>
              <a:ext uri="{FF2B5EF4-FFF2-40B4-BE49-F238E27FC236}">
                <a16:creationId xmlns:a16="http://schemas.microsoft.com/office/drawing/2014/main" id="{5A9CE6A8-F80B-46BE-8782-7F59876D76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Knobbe_Tab_Only_Registered_OL.png">
            <a:extLst>
              <a:ext uri="{FF2B5EF4-FFF2-40B4-BE49-F238E27FC236}">
                <a16:creationId xmlns:a16="http://schemas.microsoft.com/office/drawing/2014/main" id="{C3F1F325-1C3D-4BF9-AE95-E94BFACB14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65217" y="636588"/>
            <a:ext cx="2218267"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7" descr="White.jpg">
            <a:extLst>
              <a:ext uri="{FF2B5EF4-FFF2-40B4-BE49-F238E27FC236}">
                <a16:creationId xmlns:a16="http://schemas.microsoft.com/office/drawing/2014/main" id="{0399C779-3991-4997-8B3B-6DE75C33CAB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 descr="KMOB_Logo2008_Color_O_CMYK2">
            <a:extLst>
              <a:ext uri="{FF2B5EF4-FFF2-40B4-BE49-F238E27FC236}">
                <a16:creationId xmlns:a16="http://schemas.microsoft.com/office/drawing/2014/main" id="{93E55CB7-3243-4D31-9E0F-9EA1028913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0" y="227014"/>
            <a:ext cx="1898651"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9">
            <a:extLst>
              <a:ext uri="{FF2B5EF4-FFF2-40B4-BE49-F238E27FC236}">
                <a16:creationId xmlns:a16="http://schemas.microsoft.com/office/drawing/2014/main" id="{CBA7FF04-D5FB-49FB-AE8A-FE163B766B10}"/>
              </a:ext>
            </a:extLst>
          </p:cNvPr>
          <p:cNvSpPr txBox="1">
            <a:spLocks noChangeArrowheads="1"/>
          </p:cNvSpPr>
          <p:nvPr/>
        </p:nvSpPr>
        <p:spPr bwMode="auto">
          <a:xfrm>
            <a:off x="292100" y="6491289"/>
            <a:ext cx="5395384" cy="244475"/>
          </a:xfrm>
          <a:prstGeom prst="rect">
            <a:avLst/>
          </a:prstGeom>
          <a:noFill/>
          <a:ln w="9525">
            <a:noFill/>
            <a:miter lim="800000"/>
            <a:headEnd/>
            <a:tailEnd/>
          </a:ln>
        </p:spPr>
        <p:txBody>
          <a:bodyPr>
            <a:spAutoFit/>
          </a:bodyPr>
          <a:lstStyle>
            <a:lvl1pPr>
              <a:defRPr sz="2400" baseline="-25000">
                <a:solidFill>
                  <a:schemeClr val="tx1"/>
                </a:solidFill>
                <a:latin typeface="Calibri" pitchFamily="34" charset="0"/>
                <a:ea typeface="MS PGothic" pitchFamily="34" charset="-128"/>
              </a:defRPr>
            </a:lvl1pPr>
            <a:lvl2pPr marL="742950" indent="-285750">
              <a:defRPr sz="2400" baseline="-25000">
                <a:solidFill>
                  <a:schemeClr val="tx1"/>
                </a:solidFill>
                <a:latin typeface="Calibri" pitchFamily="34" charset="0"/>
                <a:ea typeface="MS PGothic" pitchFamily="34" charset="-128"/>
              </a:defRPr>
            </a:lvl2pPr>
            <a:lvl3pPr marL="1143000" indent="-228600">
              <a:defRPr sz="2400" baseline="-25000">
                <a:solidFill>
                  <a:schemeClr val="tx1"/>
                </a:solidFill>
                <a:latin typeface="Calibri" pitchFamily="34" charset="0"/>
                <a:ea typeface="MS PGothic" pitchFamily="34" charset="-128"/>
              </a:defRPr>
            </a:lvl3pPr>
            <a:lvl4pPr marL="1600200" indent="-228600">
              <a:defRPr sz="2400" baseline="-25000">
                <a:solidFill>
                  <a:schemeClr val="tx1"/>
                </a:solidFill>
                <a:latin typeface="Calibri" pitchFamily="34" charset="0"/>
                <a:ea typeface="MS PGothic" pitchFamily="34" charset="-128"/>
              </a:defRPr>
            </a:lvl4pPr>
            <a:lvl5pPr marL="2057400" indent="-228600">
              <a:defRPr sz="2400" baseline="-25000">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sz="2400" baseline="-25000">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sz="2400" baseline="-25000">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sz="2400" baseline="-25000">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sz="2400" baseline="-25000">
                <a:solidFill>
                  <a:schemeClr val="tx1"/>
                </a:solidFill>
                <a:latin typeface="Calibri" pitchFamily="34" charset="0"/>
                <a:ea typeface="MS PGothic" pitchFamily="34" charset="-128"/>
              </a:defRPr>
            </a:lvl9pPr>
          </a:lstStyle>
          <a:p>
            <a:pPr eaLnBrk="1" hangingPunct="1">
              <a:spcBef>
                <a:spcPct val="50000"/>
              </a:spcBef>
              <a:defRPr/>
            </a:pPr>
            <a:r>
              <a:rPr lang="en-US" sz="1000" baseline="0" dirty="0">
                <a:solidFill>
                  <a:schemeClr val="bg2"/>
                </a:solidFill>
                <a:latin typeface="Rockwell" pitchFamily="18" charset="0"/>
              </a:rPr>
              <a:t>© 2014  Knobbe, Martens, Olson &amp; Bear, LLP all rights reserved.</a:t>
            </a:r>
          </a:p>
        </p:txBody>
      </p:sp>
      <p:sp>
        <p:nvSpPr>
          <p:cNvPr id="1036" name="Title Placeholder 1">
            <a:extLst>
              <a:ext uri="{FF2B5EF4-FFF2-40B4-BE49-F238E27FC236}">
                <a16:creationId xmlns:a16="http://schemas.microsoft.com/office/drawing/2014/main" id="{2D73A1C0-86A0-4AA9-A0BE-FE566DD29854}"/>
              </a:ext>
            </a:extLst>
          </p:cNvPr>
          <p:cNvSpPr>
            <a:spLocks noGrp="1"/>
          </p:cNvSpPr>
          <p:nvPr>
            <p:ph type="title"/>
          </p:nvPr>
        </p:nvSpPr>
        <p:spPr bwMode="auto">
          <a:xfrm>
            <a:off x="609600" y="781050"/>
            <a:ext cx="10972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7" name="Text Placeholder 2">
            <a:extLst>
              <a:ext uri="{FF2B5EF4-FFF2-40B4-BE49-F238E27FC236}">
                <a16:creationId xmlns:a16="http://schemas.microsoft.com/office/drawing/2014/main" id="{8F3D19DF-C2F8-480F-B546-B252CC6A2D5A}"/>
              </a:ext>
            </a:extLst>
          </p:cNvPr>
          <p:cNvSpPr>
            <a:spLocks noGrp="1"/>
          </p:cNvSpPr>
          <p:nvPr>
            <p:ph type="body" idx="1"/>
          </p:nvPr>
        </p:nvSpPr>
        <p:spPr bwMode="auto">
          <a:xfrm>
            <a:off x="609600" y="1730375"/>
            <a:ext cx="10972800"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8" name="Rectangle 15">
            <a:extLst>
              <a:ext uri="{FF2B5EF4-FFF2-40B4-BE49-F238E27FC236}">
                <a16:creationId xmlns:a16="http://schemas.microsoft.com/office/drawing/2014/main" id="{71EBE137-A61F-4175-B082-BB7A49784D81}"/>
              </a:ext>
            </a:extLst>
          </p:cNvPr>
          <p:cNvSpPr>
            <a:spLocks noChangeArrowheads="1"/>
          </p:cNvSpPr>
          <p:nvPr userDrawn="1"/>
        </p:nvSpPr>
        <p:spPr bwMode="auto">
          <a:xfrm>
            <a:off x="11019367" y="6467475"/>
            <a:ext cx="3770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449E7773-9130-485F-A0B8-40FB44414864}" type="slidenum">
              <a:rPr lang="en-US" altLang="en-US" sz="1200">
                <a:solidFill>
                  <a:schemeClr val="bg1"/>
                </a:solidFill>
                <a:latin typeface="Rockwell" panose="02060603020205020403" pitchFamily="18" charset="0"/>
              </a:rPr>
              <a:pPr defTabSz="914400" eaLnBrk="1" hangingPunct="1"/>
              <a:t>‹#›</a:t>
            </a:fld>
            <a:endParaRPr lang="en-US" altLang="en-US" sz="1200">
              <a:solidFill>
                <a:schemeClr val="bg1"/>
              </a:solidFill>
              <a:latin typeface="Rockwell" panose="02060603020205020403" pitchFamily="18" charset="0"/>
            </a:endParaRPr>
          </a:p>
        </p:txBody>
      </p:sp>
    </p:spTree>
  </p:cSld>
  <p:clrMap bg1="lt1" tx1="dk1" bg2="lt2" tx2="dk2" accent1="accent1" accent2="accent2" accent3="accent3" accent4="accent4" accent5="accent5" accent6="accent6" hlink="hlink" folHlink="folHlink"/>
  <p:sldLayoutIdLst>
    <p:sldLayoutId id="2147484095" r:id="rId1"/>
  </p:sldLayoutIdLst>
  <p:hf hdr="0" ftr="0" dt="0"/>
  <p:txStyles>
    <p:titleStyle>
      <a:lvl1pPr algn="l" defTabSz="457200" rtl="0" eaLnBrk="0" fontAlgn="base" hangingPunct="0">
        <a:spcBef>
          <a:spcPct val="0"/>
        </a:spcBef>
        <a:spcAft>
          <a:spcPct val="0"/>
        </a:spcAft>
        <a:defRPr sz="3200">
          <a:solidFill>
            <a:schemeClr val="bg1"/>
          </a:solidFill>
          <a:latin typeface="+mj-lt"/>
          <a:ea typeface="ＭＳ Ｐゴシック" pitchFamily="-110" charset="-128"/>
          <a:cs typeface="+mj-cs"/>
        </a:defRPr>
      </a:lvl1pPr>
      <a:lvl2pPr algn="l" defTabSz="457200" rtl="0" eaLnBrk="0" fontAlgn="base" hangingPunct="0">
        <a:spcBef>
          <a:spcPct val="0"/>
        </a:spcBef>
        <a:spcAft>
          <a:spcPct val="0"/>
        </a:spcAft>
        <a:defRPr sz="3200">
          <a:solidFill>
            <a:schemeClr val="bg1"/>
          </a:solidFill>
          <a:latin typeface="Rockwell" pitchFamily="18" charset="0"/>
          <a:ea typeface="ＭＳ Ｐゴシック" pitchFamily="-110" charset="-128"/>
        </a:defRPr>
      </a:lvl2pPr>
      <a:lvl3pPr algn="l" defTabSz="457200" rtl="0" eaLnBrk="0" fontAlgn="base" hangingPunct="0">
        <a:spcBef>
          <a:spcPct val="0"/>
        </a:spcBef>
        <a:spcAft>
          <a:spcPct val="0"/>
        </a:spcAft>
        <a:defRPr sz="3200">
          <a:solidFill>
            <a:schemeClr val="bg1"/>
          </a:solidFill>
          <a:latin typeface="Rockwell" pitchFamily="18" charset="0"/>
          <a:ea typeface="ＭＳ Ｐゴシック" pitchFamily="-110" charset="-128"/>
        </a:defRPr>
      </a:lvl3pPr>
      <a:lvl4pPr algn="l" defTabSz="457200" rtl="0" eaLnBrk="0" fontAlgn="base" hangingPunct="0">
        <a:spcBef>
          <a:spcPct val="0"/>
        </a:spcBef>
        <a:spcAft>
          <a:spcPct val="0"/>
        </a:spcAft>
        <a:defRPr sz="3200">
          <a:solidFill>
            <a:schemeClr val="bg1"/>
          </a:solidFill>
          <a:latin typeface="Rockwell" pitchFamily="18" charset="0"/>
          <a:ea typeface="ＭＳ Ｐゴシック" pitchFamily="-110" charset="-128"/>
        </a:defRPr>
      </a:lvl4pPr>
      <a:lvl5pPr algn="l" defTabSz="457200" rtl="0" eaLnBrk="0" fontAlgn="base" hangingPunct="0">
        <a:spcBef>
          <a:spcPct val="0"/>
        </a:spcBef>
        <a:spcAft>
          <a:spcPct val="0"/>
        </a:spcAft>
        <a:defRPr sz="3200">
          <a:solidFill>
            <a:schemeClr val="bg1"/>
          </a:solidFill>
          <a:latin typeface="Rockwell" pitchFamily="18" charset="0"/>
          <a:ea typeface="ＭＳ Ｐゴシック" pitchFamily="-110" charset="-128"/>
        </a:defRPr>
      </a:lvl5pPr>
      <a:lvl6pPr marL="457200" algn="l" defTabSz="457200" rtl="0" fontAlgn="base">
        <a:spcBef>
          <a:spcPct val="0"/>
        </a:spcBef>
        <a:spcAft>
          <a:spcPct val="0"/>
        </a:spcAft>
        <a:defRPr sz="3200">
          <a:solidFill>
            <a:schemeClr val="bg1"/>
          </a:solidFill>
          <a:latin typeface="Rockwell" pitchFamily="18" charset="0"/>
          <a:ea typeface="MS PGothic" pitchFamily="34" charset="-128"/>
        </a:defRPr>
      </a:lvl6pPr>
      <a:lvl7pPr marL="914400" algn="l" defTabSz="457200" rtl="0" fontAlgn="base">
        <a:spcBef>
          <a:spcPct val="0"/>
        </a:spcBef>
        <a:spcAft>
          <a:spcPct val="0"/>
        </a:spcAft>
        <a:defRPr sz="3200">
          <a:solidFill>
            <a:schemeClr val="bg1"/>
          </a:solidFill>
          <a:latin typeface="Rockwell" pitchFamily="18" charset="0"/>
          <a:ea typeface="MS PGothic" pitchFamily="34" charset="-128"/>
        </a:defRPr>
      </a:lvl7pPr>
      <a:lvl8pPr marL="1371600" algn="l" defTabSz="457200" rtl="0" fontAlgn="base">
        <a:spcBef>
          <a:spcPct val="0"/>
        </a:spcBef>
        <a:spcAft>
          <a:spcPct val="0"/>
        </a:spcAft>
        <a:defRPr sz="3200">
          <a:solidFill>
            <a:schemeClr val="bg1"/>
          </a:solidFill>
          <a:latin typeface="Rockwell" pitchFamily="18" charset="0"/>
          <a:ea typeface="MS PGothic" pitchFamily="34" charset="-128"/>
        </a:defRPr>
      </a:lvl8pPr>
      <a:lvl9pPr marL="1828800" algn="l" defTabSz="457200" rtl="0" fontAlgn="base">
        <a:spcBef>
          <a:spcPct val="0"/>
        </a:spcBef>
        <a:spcAft>
          <a:spcPct val="0"/>
        </a:spcAft>
        <a:defRPr sz="3200">
          <a:solidFill>
            <a:schemeClr val="bg1"/>
          </a:solidFill>
          <a:latin typeface="Rockwell" pitchFamily="18" charset="0"/>
          <a:ea typeface="MS PGothic" pitchFamily="34" charset="-128"/>
        </a:defRPr>
      </a:lvl9pPr>
    </p:titleStyle>
    <p:bodyStyle>
      <a:lvl1pPr marL="342900" indent="-342900" algn="l" defTabSz="457200" rtl="0" eaLnBrk="0" fontAlgn="base" hangingPunct="0">
        <a:lnSpc>
          <a:spcPct val="90000"/>
        </a:lnSpc>
        <a:spcBef>
          <a:spcPct val="50000"/>
        </a:spcBef>
        <a:spcAft>
          <a:spcPct val="0"/>
        </a:spcAft>
        <a:buFont typeface="Arial" panose="020B0604020202020204" pitchFamily="34" charset="0"/>
        <a:buChar char="•"/>
        <a:defRPr sz="2400">
          <a:solidFill>
            <a:schemeClr val="bg1"/>
          </a:solidFill>
          <a:latin typeface="+mn-lt"/>
          <a:ea typeface="ＭＳ Ｐゴシック" pitchFamily="-110" charset="-128"/>
          <a:cs typeface="+mn-cs"/>
        </a:defRPr>
      </a:lvl1pPr>
      <a:lvl2pPr marL="742950" indent="-285750" algn="l" defTabSz="457200" rtl="0" eaLnBrk="0" fontAlgn="base" hangingPunct="0">
        <a:lnSpc>
          <a:spcPct val="90000"/>
        </a:lnSpc>
        <a:spcBef>
          <a:spcPct val="50000"/>
        </a:spcBef>
        <a:spcAft>
          <a:spcPct val="0"/>
        </a:spcAft>
        <a:buFont typeface="Arial" panose="020B0604020202020204" pitchFamily="34" charset="0"/>
        <a:buChar char="–"/>
        <a:defRPr sz="2400">
          <a:solidFill>
            <a:schemeClr val="bg1"/>
          </a:solidFill>
          <a:latin typeface="+mn-lt"/>
          <a:ea typeface="ＭＳ Ｐゴシック" pitchFamily="-110" charset="-128"/>
        </a:defRPr>
      </a:lvl2pPr>
      <a:lvl3pPr marL="1143000" indent="-228600" algn="l" defTabSz="457200" rtl="0" eaLnBrk="0" fontAlgn="base" hangingPunct="0">
        <a:lnSpc>
          <a:spcPct val="90000"/>
        </a:lnSpc>
        <a:spcBef>
          <a:spcPct val="50000"/>
        </a:spcBef>
        <a:spcAft>
          <a:spcPct val="0"/>
        </a:spcAft>
        <a:buFont typeface="Arial" panose="020B0604020202020204" pitchFamily="34" charset="0"/>
        <a:buChar char="•"/>
        <a:defRPr sz="2400">
          <a:solidFill>
            <a:schemeClr val="bg1"/>
          </a:solidFill>
          <a:latin typeface="+mn-lt"/>
          <a:ea typeface="ＭＳ Ｐゴシック" pitchFamily="-110" charset="-128"/>
        </a:defRPr>
      </a:lvl3pPr>
      <a:lvl4pPr marL="1600200" indent="-228600" algn="l" defTabSz="457200" rtl="0" eaLnBrk="0" fontAlgn="base" hangingPunct="0">
        <a:lnSpc>
          <a:spcPct val="90000"/>
        </a:lnSpc>
        <a:spcBef>
          <a:spcPct val="50000"/>
        </a:spcBef>
        <a:spcAft>
          <a:spcPct val="0"/>
        </a:spcAft>
        <a:buFont typeface="Arial" panose="020B0604020202020204" pitchFamily="34" charset="0"/>
        <a:buChar char="–"/>
        <a:defRPr sz="2400">
          <a:solidFill>
            <a:schemeClr val="bg1"/>
          </a:solidFill>
          <a:latin typeface="+mn-lt"/>
          <a:ea typeface="ＭＳ Ｐゴシック" pitchFamily="-110" charset="-128"/>
        </a:defRPr>
      </a:lvl4pPr>
      <a:lvl5pPr marL="2057400" indent="-228600" algn="l" defTabSz="457200" rtl="0" eaLnBrk="0" fontAlgn="base" hangingPunct="0">
        <a:lnSpc>
          <a:spcPct val="90000"/>
        </a:lnSpc>
        <a:spcBef>
          <a:spcPct val="50000"/>
        </a:spcBef>
        <a:spcAft>
          <a:spcPct val="0"/>
        </a:spcAft>
        <a:buFont typeface="Arial" panose="020B0604020202020204" pitchFamily="34" charset="0"/>
        <a:buChar char="»"/>
        <a:defRPr sz="2400">
          <a:solidFill>
            <a:schemeClr val="bg1"/>
          </a:solidFill>
          <a:latin typeface="+mn-lt"/>
          <a:ea typeface="ＭＳ Ｐゴシック" pitchFamily="-110" charset="-128"/>
        </a:defRPr>
      </a:lvl5pPr>
      <a:lvl6pPr marL="2514600" indent="-228600" algn="l" defTabSz="457200" rtl="0" fontAlgn="base">
        <a:lnSpc>
          <a:spcPct val="90000"/>
        </a:lnSpc>
        <a:spcBef>
          <a:spcPct val="50000"/>
        </a:spcBef>
        <a:spcAft>
          <a:spcPct val="0"/>
        </a:spcAft>
        <a:buFont typeface="Arial" pitchFamily="34" charset="0"/>
        <a:buChar char="»"/>
        <a:defRPr sz="2400">
          <a:solidFill>
            <a:schemeClr val="bg1"/>
          </a:solidFill>
          <a:latin typeface="+mn-lt"/>
          <a:ea typeface="+mn-ea"/>
        </a:defRPr>
      </a:lvl6pPr>
      <a:lvl7pPr marL="2971800" indent="-228600" algn="l" defTabSz="457200" rtl="0" fontAlgn="base">
        <a:lnSpc>
          <a:spcPct val="90000"/>
        </a:lnSpc>
        <a:spcBef>
          <a:spcPct val="50000"/>
        </a:spcBef>
        <a:spcAft>
          <a:spcPct val="0"/>
        </a:spcAft>
        <a:buFont typeface="Arial" pitchFamily="34" charset="0"/>
        <a:buChar char="»"/>
        <a:defRPr sz="2400">
          <a:solidFill>
            <a:schemeClr val="bg1"/>
          </a:solidFill>
          <a:latin typeface="+mn-lt"/>
          <a:ea typeface="+mn-ea"/>
        </a:defRPr>
      </a:lvl7pPr>
      <a:lvl8pPr marL="3429000" indent="-228600" algn="l" defTabSz="457200" rtl="0" fontAlgn="base">
        <a:lnSpc>
          <a:spcPct val="90000"/>
        </a:lnSpc>
        <a:spcBef>
          <a:spcPct val="50000"/>
        </a:spcBef>
        <a:spcAft>
          <a:spcPct val="0"/>
        </a:spcAft>
        <a:buFont typeface="Arial" pitchFamily="34" charset="0"/>
        <a:buChar char="»"/>
        <a:defRPr sz="2400">
          <a:solidFill>
            <a:schemeClr val="bg1"/>
          </a:solidFill>
          <a:latin typeface="+mn-lt"/>
          <a:ea typeface="+mn-ea"/>
        </a:defRPr>
      </a:lvl8pPr>
      <a:lvl9pPr marL="3886200" indent="-228600" algn="l" defTabSz="457200" rtl="0" fontAlgn="base">
        <a:lnSpc>
          <a:spcPct val="90000"/>
        </a:lnSpc>
        <a:spcBef>
          <a:spcPct val="50000"/>
        </a:spcBef>
        <a:spcAft>
          <a:spcPct val="0"/>
        </a:spcAft>
        <a:buFont typeface="Arial" pitchFamily="34" charset="0"/>
        <a:buChar char="»"/>
        <a:defRPr sz="24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Blue_band_inside.png">
            <a:extLst>
              <a:ext uri="{FF2B5EF4-FFF2-40B4-BE49-F238E27FC236}">
                <a16:creationId xmlns:a16="http://schemas.microsoft.com/office/drawing/2014/main" id="{093A8A32-3EFA-417D-9A6D-FAEFD6E193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799" y="520700"/>
            <a:ext cx="12551833"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KMOB_Logo2008_Color_O_CMYK2">
            <a:extLst>
              <a:ext uri="{FF2B5EF4-FFF2-40B4-BE49-F238E27FC236}">
                <a16:creationId xmlns:a16="http://schemas.microsoft.com/office/drawing/2014/main" id="{6CEA95C1-49E3-430E-9522-0E52814EFE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228601"/>
            <a:ext cx="1898651"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a:extLst>
              <a:ext uri="{FF2B5EF4-FFF2-40B4-BE49-F238E27FC236}">
                <a16:creationId xmlns:a16="http://schemas.microsoft.com/office/drawing/2014/main" id="{4350F5FB-0320-4A20-8F7F-AD9872E1C003}"/>
              </a:ext>
            </a:extLst>
          </p:cNvPr>
          <p:cNvSpPr>
            <a:spLocks noGrp="1"/>
          </p:cNvSpPr>
          <p:nvPr>
            <p:ph type="title"/>
          </p:nvPr>
        </p:nvSpPr>
        <p:spPr bwMode="auto">
          <a:xfrm>
            <a:off x="609600" y="781050"/>
            <a:ext cx="10972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3" name="Text Placeholder 2">
            <a:extLst>
              <a:ext uri="{FF2B5EF4-FFF2-40B4-BE49-F238E27FC236}">
                <a16:creationId xmlns:a16="http://schemas.microsoft.com/office/drawing/2014/main" id="{FDB7E10E-5AED-4C9B-8084-EAD01594111F}"/>
              </a:ext>
            </a:extLst>
          </p:cNvPr>
          <p:cNvSpPr>
            <a:spLocks noGrp="1"/>
          </p:cNvSpPr>
          <p:nvPr>
            <p:ph type="body" idx="1"/>
          </p:nvPr>
        </p:nvSpPr>
        <p:spPr bwMode="auto">
          <a:xfrm>
            <a:off x="609600" y="1730375"/>
            <a:ext cx="10972800"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7">
            <a:extLst>
              <a:ext uri="{FF2B5EF4-FFF2-40B4-BE49-F238E27FC236}">
                <a16:creationId xmlns:a16="http://schemas.microsoft.com/office/drawing/2014/main" id="{185323E3-AAAC-4D4D-97A3-49D2D250EBAB}"/>
              </a:ext>
            </a:extLst>
          </p:cNvPr>
          <p:cNvSpPr>
            <a:spLocks noChangeArrowheads="1"/>
          </p:cNvSpPr>
          <p:nvPr/>
        </p:nvSpPr>
        <p:spPr bwMode="auto">
          <a:xfrm>
            <a:off x="11082867" y="6461125"/>
            <a:ext cx="3770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0F46F8A9-2E9F-4ECF-B44B-068974078500}" type="slidenum">
              <a:rPr lang="en-US" altLang="en-US" sz="1200">
                <a:latin typeface="Rockwell" panose="02060603020205020403" pitchFamily="18" charset="0"/>
              </a:rPr>
              <a:pPr eaLnBrk="1" hangingPunct="1"/>
              <a:t>‹#›</a:t>
            </a:fld>
            <a:endParaRPr lang="en-US" altLang="en-US" sz="1200">
              <a:latin typeface="Rockwell" panose="02060603020205020403" pitchFamily="18" charset="0"/>
            </a:endParaRPr>
          </a:p>
        </p:txBody>
      </p:sp>
      <p:sp>
        <p:nvSpPr>
          <p:cNvPr id="5" name="Text Box 7">
            <a:extLst>
              <a:ext uri="{FF2B5EF4-FFF2-40B4-BE49-F238E27FC236}">
                <a16:creationId xmlns:a16="http://schemas.microsoft.com/office/drawing/2014/main" id="{A7D8900A-D9A6-495E-96E7-81FA211B4AF0}"/>
              </a:ext>
            </a:extLst>
          </p:cNvPr>
          <p:cNvSpPr txBox="1">
            <a:spLocks noChangeArrowheads="1"/>
          </p:cNvSpPr>
          <p:nvPr userDrawn="1"/>
        </p:nvSpPr>
        <p:spPr bwMode="auto">
          <a:xfrm>
            <a:off x="292100" y="6491289"/>
            <a:ext cx="5395384" cy="244475"/>
          </a:xfrm>
          <a:prstGeom prst="rect">
            <a:avLst/>
          </a:prstGeom>
          <a:noFill/>
          <a:ln w="9525">
            <a:noFill/>
            <a:miter lim="800000"/>
            <a:headEnd/>
            <a:tailEnd/>
          </a:ln>
        </p:spPr>
        <p:txBody>
          <a:bodyPr>
            <a:spAutoFit/>
          </a:bodyPr>
          <a:lstStyle>
            <a:lvl1pPr>
              <a:defRPr sz="2400" baseline="-25000">
                <a:solidFill>
                  <a:schemeClr val="tx1"/>
                </a:solidFill>
                <a:latin typeface="Calibri" pitchFamily="34" charset="0"/>
                <a:ea typeface="MS PGothic" pitchFamily="34" charset="-128"/>
              </a:defRPr>
            </a:lvl1pPr>
            <a:lvl2pPr marL="742950" indent="-285750">
              <a:defRPr sz="2400" baseline="-25000">
                <a:solidFill>
                  <a:schemeClr val="tx1"/>
                </a:solidFill>
                <a:latin typeface="Calibri" pitchFamily="34" charset="0"/>
                <a:ea typeface="MS PGothic" pitchFamily="34" charset="-128"/>
              </a:defRPr>
            </a:lvl2pPr>
            <a:lvl3pPr marL="1143000" indent="-228600">
              <a:defRPr sz="2400" baseline="-25000">
                <a:solidFill>
                  <a:schemeClr val="tx1"/>
                </a:solidFill>
                <a:latin typeface="Calibri" pitchFamily="34" charset="0"/>
                <a:ea typeface="MS PGothic" pitchFamily="34" charset="-128"/>
              </a:defRPr>
            </a:lvl3pPr>
            <a:lvl4pPr marL="1600200" indent="-228600">
              <a:defRPr sz="2400" baseline="-25000">
                <a:solidFill>
                  <a:schemeClr val="tx1"/>
                </a:solidFill>
                <a:latin typeface="Calibri" pitchFamily="34" charset="0"/>
                <a:ea typeface="MS PGothic" pitchFamily="34" charset="-128"/>
              </a:defRPr>
            </a:lvl4pPr>
            <a:lvl5pPr marL="2057400" indent="-228600">
              <a:defRPr sz="2400" baseline="-25000">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sz="2400" baseline="-25000">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sz="2400" baseline="-25000">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sz="2400" baseline="-25000">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sz="2400" baseline="-25000">
                <a:solidFill>
                  <a:schemeClr val="tx1"/>
                </a:solidFill>
                <a:latin typeface="Calibri" pitchFamily="34" charset="0"/>
                <a:ea typeface="MS PGothic" pitchFamily="34" charset="-128"/>
              </a:defRPr>
            </a:lvl9pPr>
          </a:lstStyle>
          <a:p>
            <a:pPr eaLnBrk="1" hangingPunct="1">
              <a:spcBef>
                <a:spcPct val="50000"/>
              </a:spcBef>
              <a:defRPr/>
            </a:pPr>
            <a:r>
              <a:rPr lang="en-US" sz="1000" baseline="0" dirty="0">
                <a:latin typeface="Rockwell" pitchFamily="18" charset="0"/>
              </a:rPr>
              <a:t>© 2014  Knobbe, Martens, Olson &amp; Bear, LLP all rights reserved.</a:t>
            </a:r>
          </a:p>
        </p:txBody>
      </p:sp>
    </p:spTree>
  </p:cSld>
  <p:clrMap bg1="lt1" tx1="dk1" bg2="lt2" tx2="dk2" accent1="accent1" accent2="accent2" accent3="accent3" accent4="accent4" accent5="accent5" accent6="accent6" hlink="hlink" folHlink="folHlink"/>
  <p:sldLayoutIdLst>
    <p:sldLayoutId id="2147484096" r:id="rId1"/>
    <p:sldLayoutId id="2147484097" r:id="rId2"/>
  </p:sldLayoutIdLst>
  <p:hf hdr="0" ftr="0" dt="0"/>
  <p:txStyles>
    <p:titleStyle>
      <a:lvl1pPr algn="l" defTabSz="457200" rtl="0" eaLnBrk="0" fontAlgn="base" hangingPunct="0">
        <a:spcBef>
          <a:spcPct val="0"/>
        </a:spcBef>
        <a:spcAft>
          <a:spcPct val="0"/>
        </a:spcAft>
        <a:defRPr sz="3200">
          <a:solidFill>
            <a:schemeClr val="bg1"/>
          </a:solidFill>
          <a:latin typeface="+mj-lt"/>
          <a:ea typeface="ＭＳ Ｐゴシック" pitchFamily="-110" charset="-128"/>
          <a:cs typeface="+mj-cs"/>
        </a:defRPr>
      </a:lvl1pPr>
      <a:lvl2pPr algn="l" defTabSz="457200" rtl="0" eaLnBrk="0" fontAlgn="base" hangingPunct="0">
        <a:spcBef>
          <a:spcPct val="0"/>
        </a:spcBef>
        <a:spcAft>
          <a:spcPct val="0"/>
        </a:spcAft>
        <a:defRPr sz="3200">
          <a:solidFill>
            <a:schemeClr val="bg1"/>
          </a:solidFill>
          <a:latin typeface="Rockwell" pitchFamily="18" charset="0"/>
          <a:ea typeface="ＭＳ Ｐゴシック" pitchFamily="-110" charset="-128"/>
        </a:defRPr>
      </a:lvl2pPr>
      <a:lvl3pPr algn="l" defTabSz="457200" rtl="0" eaLnBrk="0" fontAlgn="base" hangingPunct="0">
        <a:spcBef>
          <a:spcPct val="0"/>
        </a:spcBef>
        <a:spcAft>
          <a:spcPct val="0"/>
        </a:spcAft>
        <a:defRPr sz="3200">
          <a:solidFill>
            <a:schemeClr val="bg1"/>
          </a:solidFill>
          <a:latin typeface="Rockwell" pitchFamily="18" charset="0"/>
          <a:ea typeface="ＭＳ Ｐゴシック" pitchFamily="-110" charset="-128"/>
        </a:defRPr>
      </a:lvl3pPr>
      <a:lvl4pPr algn="l" defTabSz="457200" rtl="0" eaLnBrk="0" fontAlgn="base" hangingPunct="0">
        <a:spcBef>
          <a:spcPct val="0"/>
        </a:spcBef>
        <a:spcAft>
          <a:spcPct val="0"/>
        </a:spcAft>
        <a:defRPr sz="3200">
          <a:solidFill>
            <a:schemeClr val="bg1"/>
          </a:solidFill>
          <a:latin typeface="Rockwell" pitchFamily="18" charset="0"/>
          <a:ea typeface="ＭＳ Ｐゴシック" pitchFamily="-110" charset="-128"/>
        </a:defRPr>
      </a:lvl4pPr>
      <a:lvl5pPr algn="l" defTabSz="457200" rtl="0" eaLnBrk="0" fontAlgn="base" hangingPunct="0">
        <a:spcBef>
          <a:spcPct val="0"/>
        </a:spcBef>
        <a:spcAft>
          <a:spcPct val="0"/>
        </a:spcAft>
        <a:defRPr sz="3200">
          <a:solidFill>
            <a:schemeClr val="bg1"/>
          </a:solidFill>
          <a:latin typeface="Rockwell" pitchFamily="18" charset="0"/>
          <a:ea typeface="ＭＳ Ｐゴシック" pitchFamily="-110" charset="-128"/>
        </a:defRPr>
      </a:lvl5pPr>
      <a:lvl6pPr marL="457200" algn="l" defTabSz="457200" rtl="0" fontAlgn="base">
        <a:spcBef>
          <a:spcPct val="0"/>
        </a:spcBef>
        <a:spcAft>
          <a:spcPct val="0"/>
        </a:spcAft>
        <a:defRPr sz="3200">
          <a:solidFill>
            <a:schemeClr val="bg1"/>
          </a:solidFill>
          <a:latin typeface="Rockwell" pitchFamily="18" charset="0"/>
          <a:ea typeface="MS PGothic" pitchFamily="34" charset="-128"/>
        </a:defRPr>
      </a:lvl6pPr>
      <a:lvl7pPr marL="914400" algn="l" defTabSz="457200" rtl="0" fontAlgn="base">
        <a:spcBef>
          <a:spcPct val="0"/>
        </a:spcBef>
        <a:spcAft>
          <a:spcPct val="0"/>
        </a:spcAft>
        <a:defRPr sz="3200">
          <a:solidFill>
            <a:schemeClr val="bg1"/>
          </a:solidFill>
          <a:latin typeface="Rockwell" pitchFamily="18" charset="0"/>
          <a:ea typeface="MS PGothic" pitchFamily="34" charset="-128"/>
        </a:defRPr>
      </a:lvl7pPr>
      <a:lvl8pPr marL="1371600" algn="l" defTabSz="457200" rtl="0" fontAlgn="base">
        <a:spcBef>
          <a:spcPct val="0"/>
        </a:spcBef>
        <a:spcAft>
          <a:spcPct val="0"/>
        </a:spcAft>
        <a:defRPr sz="3200">
          <a:solidFill>
            <a:schemeClr val="bg1"/>
          </a:solidFill>
          <a:latin typeface="Rockwell" pitchFamily="18" charset="0"/>
          <a:ea typeface="MS PGothic" pitchFamily="34" charset="-128"/>
        </a:defRPr>
      </a:lvl8pPr>
      <a:lvl9pPr marL="1828800" algn="l" defTabSz="457200" rtl="0" fontAlgn="base">
        <a:spcBef>
          <a:spcPct val="0"/>
        </a:spcBef>
        <a:spcAft>
          <a:spcPct val="0"/>
        </a:spcAft>
        <a:defRPr sz="3200">
          <a:solidFill>
            <a:schemeClr val="bg1"/>
          </a:solidFill>
          <a:latin typeface="Rockwell" pitchFamily="18" charset="0"/>
          <a:ea typeface="MS PGothic" pitchFamily="34" charset="-128"/>
        </a:defRPr>
      </a:lvl9pPr>
    </p:titleStyle>
    <p:bodyStyle>
      <a:lvl1pPr marL="342900" indent="-342900" algn="l" defTabSz="457200" rtl="0" eaLnBrk="0" fontAlgn="base" hangingPunct="0">
        <a:lnSpc>
          <a:spcPct val="90000"/>
        </a:lnSpc>
        <a:spcBef>
          <a:spcPct val="50000"/>
        </a:spcBef>
        <a:spcAft>
          <a:spcPct val="0"/>
        </a:spcAft>
        <a:buFont typeface="Arial" panose="020B0604020202020204" pitchFamily="34" charset="0"/>
        <a:buChar char="•"/>
        <a:defRPr sz="2400">
          <a:solidFill>
            <a:schemeClr val="tx1"/>
          </a:solidFill>
          <a:latin typeface="+mn-lt"/>
          <a:ea typeface="ＭＳ Ｐゴシック" pitchFamily="-110" charset="-128"/>
          <a:cs typeface="+mn-cs"/>
        </a:defRPr>
      </a:lvl1pPr>
      <a:lvl2pPr marL="742950" indent="-285750" algn="l" defTabSz="457200" rtl="0" eaLnBrk="0" fontAlgn="base" hangingPunct="0">
        <a:lnSpc>
          <a:spcPct val="90000"/>
        </a:lnSpc>
        <a:spcBef>
          <a:spcPct val="50000"/>
        </a:spcBef>
        <a:spcAft>
          <a:spcPct val="0"/>
        </a:spcAft>
        <a:buFont typeface="Arial" panose="020B0604020202020204" pitchFamily="34" charset="0"/>
        <a:buChar char="–"/>
        <a:defRPr sz="2400">
          <a:solidFill>
            <a:schemeClr val="tx1"/>
          </a:solidFill>
          <a:latin typeface="+mn-lt"/>
          <a:ea typeface="ＭＳ Ｐゴシック" pitchFamily="-110" charset="-128"/>
        </a:defRPr>
      </a:lvl2pPr>
      <a:lvl3pPr marL="1143000" indent="-228600" algn="l" defTabSz="457200" rtl="0" eaLnBrk="0" fontAlgn="base" hangingPunct="0">
        <a:lnSpc>
          <a:spcPct val="90000"/>
        </a:lnSpc>
        <a:spcBef>
          <a:spcPct val="50000"/>
        </a:spcBef>
        <a:spcAft>
          <a:spcPct val="0"/>
        </a:spcAft>
        <a:buFont typeface="Arial" panose="020B0604020202020204" pitchFamily="34" charset="0"/>
        <a:buChar char="•"/>
        <a:defRPr sz="2400">
          <a:solidFill>
            <a:schemeClr val="tx1"/>
          </a:solidFill>
          <a:latin typeface="+mn-lt"/>
          <a:ea typeface="ＭＳ Ｐゴシック" pitchFamily="-110" charset="-128"/>
        </a:defRPr>
      </a:lvl3pPr>
      <a:lvl4pPr marL="1600200" indent="-228600" algn="l" defTabSz="457200" rtl="0" eaLnBrk="0" fontAlgn="base" hangingPunct="0">
        <a:lnSpc>
          <a:spcPct val="90000"/>
        </a:lnSpc>
        <a:spcBef>
          <a:spcPct val="50000"/>
        </a:spcBef>
        <a:spcAft>
          <a:spcPct val="0"/>
        </a:spcAft>
        <a:buFont typeface="Arial" panose="020B0604020202020204" pitchFamily="34" charset="0"/>
        <a:buChar char="–"/>
        <a:defRPr sz="2400">
          <a:solidFill>
            <a:schemeClr val="tx1"/>
          </a:solidFill>
          <a:latin typeface="+mn-lt"/>
          <a:ea typeface="ＭＳ Ｐゴシック" pitchFamily="-110" charset="-128"/>
        </a:defRPr>
      </a:lvl4pPr>
      <a:lvl5pPr marL="2057400" indent="-228600" algn="l" defTabSz="457200" rtl="0" eaLnBrk="0" fontAlgn="base" hangingPunct="0">
        <a:lnSpc>
          <a:spcPct val="90000"/>
        </a:lnSpc>
        <a:spcBef>
          <a:spcPct val="50000"/>
        </a:spcBef>
        <a:spcAft>
          <a:spcPct val="0"/>
        </a:spcAft>
        <a:buFont typeface="Arial" panose="020B0604020202020204" pitchFamily="34" charset="0"/>
        <a:buChar char="»"/>
        <a:defRPr sz="2400">
          <a:solidFill>
            <a:schemeClr val="tx1"/>
          </a:solidFill>
          <a:latin typeface="+mn-lt"/>
          <a:ea typeface="ＭＳ Ｐゴシック" pitchFamily="-110" charset="-128"/>
        </a:defRPr>
      </a:lvl5pPr>
      <a:lvl6pPr marL="25146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6pPr>
      <a:lvl7pPr marL="29718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7pPr>
      <a:lvl8pPr marL="34290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8pPr>
      <a:lvl9pPr marL="38862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KMOB_Logo2008_Color_O_CMYK2">
            <a:extLst>
              <a:ext uri="{FF2B5EF4-FFF2-40B4-BE49-F238E27FC236}">
                <a16:creationId xmlns:a16="http://schemas.microsoft.com/office/drawing/2014/main" id="{4253A12F-80B8-401A-9FDE-4F9526976A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228601"/>
            <a:ext cx="1898651"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descr="KMOB_Logo2008_Color_O_CMYK2">
            <a:extLst>
              <a:ext uri="{FF2B5EF4-FFF2-40B4-BE49-F238E27FC236}">
                <a16:creationId xmlns:a16="http://schemas.microsoft.com/office/drawing/2014/main" id="{7E24B676-B703-4323-8B6E-966410DFF25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08000" y="228601"/>
            <a:ext cx="1898651"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itle Placeholder 1">
            <a:extLst>
              <a:ext uri="{FF2B5EF4-FFF2-40B4-BE49-F238E27FC236}">
                <a16:creationId xmlns:a16="http://schemas.microsoft.com/office/drawing/2014/main" id="{05CAE774-2029-4F09-97D9-16D806F6CB2C}"/>
              </a:ext>
            </a:extLst>
          </p:cNvPr>
          <p:cNvSpPr>
            <a:spLocks noGrp="1"/>
          </p:cNvSpPr>
          <p:nvPr>
            <p:ph type="title"/>
          </p:nvPr>
        </p:nvSpPr>
        <p:spPr bwMode="auto">
          <a:xfrm>
            <a:off x="609600" y="781050"/>
            <a:ext cx="10972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7" name="Text Placeholder 2">
            <a:extLst>
              <a:ext uri="{FF2B5EF4-FFF2-40B4-BE49-F238E27FC236}">
                <a16:creationId xmlns:a16="http://schemas.microsoft.com/office/drawing/2014/main" id="{0D30D009-41F6-4ED4-9FD0-0F7E4FB3B3A1}"/>
              </a:ext>
            </a:extLst>
          </p:cNvPr>
          <p:cNvSpPr>
            <a:spLocks noGrp="1"/>
          </p:cNvSpPr>
          <p:nvPr>
            <p:ph type="body" idx="1"/>
          </p:nvPr>
        </p:nvSpPr>
        <p:spPr bwMode="auto">
          <a:xfrm>
            <a:off x="609600" y="1730375"/>
            <a:ext cx="10972800"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 Box 7">
            <a:extLst>
              <a:ext uri="{FF2B5EF4-FFF2-40B4-BE49-F238E27FC236}">
                <a16:creationId xmlns:a16="http://schemas.microsoft.com/office/drawing/2014/main" id="{5F83F81E-B48F-4A05-ACB0-1C02320F32A7}"/>
              </a:ext>
            </a:extLst>
          </p:cNvPr>
          <p:cNvSpPr txBox="1">
            <a:spLocks noChangeArrowheads="1"/>
          </p:cNvSpPr>
          <p:nvPr userDrawn="1"/>
        </p:nvSpPr>
        <p:spPr bwMode="auto">
          <a:xfrm>
            <a:off x="292100" y="6491289"/>
            <a:ext cx="5395384" cy="244475"/>
          </a:xfrm>
          <a:prstGeom prst="rect">
            <a:avLst/>
          </a:prstGeom>
          <a:noFill/>
          <a:ln w="9525">
            <a:noFill/>
            <a:miter lim="800000"/>
            <a:headEnd/>
            <a:tailEnd/>
          </a:ln>
        </p:spPr>
        <p:txBody>
          <a:bodyPr>
            <a:spAutoFit/>
          </a:bodyPr>
          <a:lstStyle>
            <a:lvl1pPr>
              <a:defRPr sz="2400" baseline="-25000">
                <a:solidFill>
                  <a:schemeClr val="tx1"/>
                </a:solidFill>
                <a:latin typeface="Calibri" pitchFamily="34" charset="0"/>
                <a:ea typeface="MS PGothic" pitchFamily="34" charset="-128"/>
              </a:defRPr>
            </a:lvl1pPr>
            <a:lvl2pPr marL="742950" indent="-285750">
              <a:defRPr sz="2400" baseline="-25000">
                <a:solidFill>
                  <a:schemeClr val="tx1"/>
                </a:solidFill>
                <a:latin typeface="Calibri" pitchFamily="34" charset="0"/>
                <a:ea typeface="MS PGothic" pitchFamily="34" charset="-128"/>
              </a:defRPr>
            </a:lvl2pPr>
            <a:lvl3pPr marL="1143000" indent="-228600">
              <a:defRPr sz="2400" baseline="-25000">
                <a:solidFill>
                  <a:schemeClr val="tx1"/>
                </a:solidFill>
                <a:latin typeface="Calibri" pitchFamily="34" charset="0"/>
                <a:ea typeface="MS PGothic" pitchFamily="34" charset="-128"/>
              </a:defRPr>
            </a:lvl3pPr>
            <a:lvl4pPr marL="1600200" indent="-228600">
              <a:defRPr sz="2400" baseline="-25000">
                <a:solidFill>
                  <a:schemeClr val="tx1"/>
                </a:solidFill>
                <a:latin typeface="Calibri" pitchFamily="34" charset="0"/>
                <a:ea typeface="MS PGothic" pitchFamily="34" charset="-128"/>
              </a:defRPr>
            </a:lvl4pPr>
            <a:lvl5pPr marL="2057400" indent="-228600">
              <a:defRPr sz="2400" baseline="-25000">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sz="2400" baseline="-25000">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sz="2400" baseline="-25000">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sz="2400" baseline="-25000">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sz="2400" baseline="-25000">
                <a:solidFill>
                  <a:schemeClr val="tx1"/>
                </a:solidFill>
                <a:latin typeface="Calibri" pitchFamily="34" charset="0"/>
                <a:ea typeface="MS PGothic" pitchFamily="34" charset="-128"/>
              </a:defRPr>
            </a:lvl9pPr>
          </a:lstStyle>
          <a:p>
            <a:pPr eaLnBrk="1" hangingPunct="1">
              <a:spcBef>
                <a:spcPct val="50000"/>
              </a:spcBef>
              <a:defRPr/>
            </a:pPr>
            <a:r>
              <a:rPr lang="en-US" sz="1000" baseline="0" dirty="0">
                <a:latin typeface="Rockwell" pitchFamily="18" charset="0"/>
              </a:rPr>
              <a:t>© 2014 Knobbe, Martens, Olson &amp; Bear, LLP all rights reserved.</a:t>
            </a:r>
          </a:p>
        </p:txBody>
      </p:sp>
      <p:sp>
        <p:nvSpPr>
          <p:cNvPr id="3079" name="Rectangle 10">
            <a:extLst>
              <a:ext uri="{FF2B5EF4-FFF2-40B4-BE49-F238E27FC236}">
                <a16:creationId xmlns:a16="http://schemas.microsoft.com/office/drawing/2014/main" id="{817337D9-F0B3-4A79-ABEB-D55CA4C16052}"/>
              </a:ext>
            </a:extLst>
          </p:cNvPr>
          <p:cNvSpPr>
            <a:spLocks noChangeArrowheads="1"/>
          </p:cNvSpPr>
          <p:nvPr userDrawn="1"/>
        </p:nvSpPr>
        <p:spPr bwMode="auto">
          <a:xfrm>
            <a:off x="11019367" y="6467475"/>
            <a:ext cx="3770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8D230360-6E0B-4723-B319-2E8EC4CB6C22}" type="slidenum">
              <a:rPr lang="en-US" altLang="en-US" sz="1200">
                <a:latin typeface="Rockwell" panose="02060603020205020403" pitchFamily="18" charset="0"/>
              </a:rPr>
              <a:pPr eaLnBrk="1" hangingPunct="1"/>
              <a:t>‹#›</a:t>
            </a:fld>
            <a:endParaRPr lang="en-US" altLang="en-US" sz="1200">
              <a:latin typeface="Rockwell" panose="02060603020205020403" pitchFamily="18" charset="0"/>
            </a:endParaRPr>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Lst>
  <p:hf hdr="0" ftr="0" dt="0"/>
  <p:txStyles>
    <p:titleStyle>
      <a:lvl1pPr algn="l" defTabSz="457200" rtl="0" eaLnBrk="0" fontAlgn="base" hangingPunct="0">
        <a:spcBef>
          <a:spcPct val="0"/>
        </a:spcBef>
        <a:spcAft>
          <a:spcPct val="0"/>
        </a:spcAft>
        <a:defRPr sz="3200">
          <a:solidFill>
            <a:schemeClr val="tx1"/>
          </a:solidFill>
          <a:latin typeface="+mj-lt"/>
          <a:ea typeface="ＭＳ Ｐゴシック" pitchFamily="-110" charset="-128"/>
          <a:cs typeface="+mj-cs"/>
        </a:defRPr>
      </a:lvl1pPr>
      <a:lvl2pPr algn="l" defTabSz="457200" rtl="0" eaLnBrk="0" fontAlgn="base" hangingPunct="0">
        <a:spcBef>
          <a:spcPct val="0"/>
        </a:spcBef>
        <a:spcAft>
          <a:spcPct val="0"/>
        </a:spcAft>
        <a:defRPr sz="3200">
          <a:solidFill>
            <a:schemeClr val="tx1"/>
          </a:solidFill>
          <a:latin typeface="Rockwell" pitchFamily="18" charset="0"/>
          <a:ea typeface="ＭＳ Ｐゴシック" pitchFamily="-110" charset="-128"/>
        </a:defRPr>
      </a:lvl2pPr>
      <a:lvl3pPr algn="l" defTabSz="457200" rtl="0" eaLnBrk="0" fontAlgn="base" hangingPunct="0">
        <a:spcBef>
          <a:spcPct val="0"/>
        </a:spcBef>
        <a:spcAft>
          <a:spcPct val="0"/>
        </a:spcAft>
        <a:defRPr sz="3200">
          <a:solidFill>
            <a:schemeClr val="tx1"/>
          </a:solidFill>
          <a:latin typeface="Rockwell" pitchFamily="18" charset="0"/>
          <a:ea typeface="ＭＳ Ｐゴシック" pitchFamily="-110" charset="-128"/>
        </a:defRPr>
      </a:lvl3pPr>
      <a:lvl4pPr algn="l" defTabSz="457200" rtl="0" eaLnBrk="0" fontAlgn="base" hangingPunct="0">
        <a:spcBef>
          <a:spcPct val="0"/>
        </a:spcBef>
        <a:spcAft>
          <a:spcPct val="0"/>
        </a:spcAft>
        <a:defRPr sz="3200">
          <a:solidFill>
            <a:schemeClr val="tx1"/>
          </a:solidFill>
          <a:latin typeface="Rockwell" pitchFamily="18" charset="0"/>
          <a:ea typeface="ＭＳ Ｐゴシック" pitchFamily="-110" charset="-128"/>
        </a:defRPr>
      </a:lvl4pPr>
      <a:lvl5pPr algn="l" defTabSz="457200" rtl="0" eaLnBrk="0" fontAlgn="base" hangingPunct="0">
        <a:spcBef>
          <a:spcPct val="0"/>
        </a:spcBef>
        <a:spcAft>
          <a:spcPct val="0"/>
        </a:spcAft>
        <a:defRPr sz="3200">
          <a:solidFill>
            <a:schemeClr val="tx1"/>
          </a:solidFill>
          <a:latin typeface="Rockwell" pitchFamily="18" charset="0"/>
          <a:ea typeface="ＭＳ Ｐゴシック" pitchFamily="-110" charset="-128"/>
        </a:defRPr>
      </a:lvl5pPr>
      <a:lvl6pPr marL="457200" algn="l" defTabSz="457200" rtl="0" fontAlgn="base">
        <a:spcBef>
          <a:spcPct val="0"/>
        </a:spcBef>
        <a:spcAft>
          <a:spcPct val="0"/>
        </a:spcAft>
        <a:defRPr sz="3200">
          <a:solidFill>
            <a:schemeClr val="tx1"/>
          </a:solidFill>
          <a:latin typeface="Rockwell" pitchFamily="18" charset="0"/>
          <a:ea typeface="MS PGothic" pitchFamily="34" charset="-128"/>
        </a:defRPr>
      </a:lvl6pPr>
      <a:lvl7pPr marL="914400" algn="l" defTabSz="457200" rtl="0" fontAlgn="base">
        <a:spcBef>
          <a:spcPct val="0"/>
        </a:spcBef>
        <a:spcAft>
          <a:spcPct val="0"/>
        </a:spcAft>
        <a:defRPr sz="3200">
          <a:solidFill>
            <a:schemeClr val="tx1"/>
          </a:solidFill>
          <a:latin typeface="Rockwell" pitchFamily="18" charset="0"/>
          <a:ea typeface="MS PGothic" pitchFamily="34" charset="-128"/>
        </a:defRPr>
      </a:lvl7pPr>
      <a:lvl8pPr marL="1371600" algn="l" defTabSz="457200" rtl="0" fontAlgn="base">
        <a:spcBef>
          <a:spcPct val="0"/>
        </a:spcBef>
        <a:spcAft>
          <a:spcPct val="0"/>
        </a:spcAft>
        <a:defRPr sz="3200">
          <a:solidFill>
            <a:schemeClr val="tx1"/>
          </a:solidFill>
          <a:latin typeface="Rockwell" pitchFamily="18" charset="0"/>
          <a:ea typeface="MS PGothic" pitchFamily="34" charset="-128"/>
        </a:defRPr>
      </a:lvl8pPr>
      <a:lvl9pPr marL="1828800" algn="l" defTabSz="457200" rtl="0" fontAlgn="base">
        <a:spcBef>
          <a:spcPct val="0"/>
        </a:spcBef>
        <a:spcAft>
          <a:spcPct val="0"/>
        </a:spcAft>
        <a:defRPr sz="3200">
          <a:solidFill>
            <a:schemeClr val="tx1"/>
          </a:solidFill>
          <a:latin typeface="Rockwell" pitchFamily="18" charset="0"/>
          <a:ea typeface="MS PGothic" pitchFamily="34" charset="-128"/>
        </a:defRPr>
      </a:lvl9pPr>
    </p:titleStyle>
    <p:bodyStyle>
      <a:lvl1pPr marL="342900" indent="-342900" algn="l" defTabSz="457200" rtl="0" eaLnBrk="0" fontAlgn="base" hangingPunct="0">
        <a:lnSpc>
          <a:spcPct val="90000"/>
        </a:lnSpc>
        <a:spcBef>
          <a:spcPct val="50000"/>
        </a:spcBef>
        <a:spcAft>
          <a:spcPct val="0"/>
        </a:spcAft>
        <a:buFont typeface="Arial" panose="020B0604020202020204" pitchFamily="34" charset="0"/>
        <a:buChar char="•"/>
        <a:defRPr sz="2400">
          <a:solidFill>
            <a:schemeClr val="tx1"/>
          </a:solidFill>
          <a:latin typeface="+mn-lt"/>
          <a:ea typeface="ＭＳ Ｐゴシック" pitchFamily="-110" charset="-128"/>
          <a:cs typeface="+mn-cs"/>
        </a:defRPr>
      </a:lvl1pPr>
      <a:lvl2pPr marL="742950" indent="-285750" algn="l" defTabSz="457200" rtl="0" eaLnBrk="0" fontAlgn="base" hangingPunct="0">
        <a:lnSpc>
          <a:spcPct val="90000"/>
        </a:lnSpc>
        <a:spcBef>
          <a:spcPct val="50000"/>
        </a:spcBef>
        <a:spcAft>
          <a:spcPct val="0"/>
        </a:spcAft>
        <a:buFont typeface="Arial" panose="020B0604020202020204" pitchFamily="34" charset="0"/>
        <a:buChar char="–"/>
        <a:defRPr sz="2400">
          <a:solidFill>
            <a:schemeClr val="tx1"/>
          </a:solidFill>
          <a:latin typeface="+mn-lt"/>
          <a:ea typeface="ＭＳ Ｐゴシック" pitchFamily="-110" charset="-128"/>
        </a:defRPr>
      </a:lvl2pPr>
      <a:lvl3pPr marL="1143000" indent="-228600" algn="l" defTabSz="457200" rtl="0" eaLnBrk="0" fontAlgn="base" hangingPunct="0">
        <a:lnSpc>
          <a:spcPct val="90000"/>
        </a:lnSpc>
        <a:spcBef>
          <a:spcPct val="50000"/>
        </a:spcBef>
        <a:spcAft>
          <a:spcPct val="0"/>
        </a:spcAft>
        <a:buFont typeface="Arial" panose="020B0604020202020204" pitchFamily="34" charset="0"/>
        <a:buChar char="•"/>
        <a:defRPr sz="2400">
          <a:solidFill>
            <a:schemeClr val="tx1"/>
          </a:solidFill>
          <a:latin typeface="+mn-lt"/>
          <a:ea typeface="ＭＳ Ｐゴシック" pitchFamily="-110" charset="-128"/>
        </a:defRPr>
      </a:lvl3pPr>
      <a:lvl4pPr marL="1600200" indent="-228600" algn="l" defTabSz="457200" rtl="0" eaLnBrk="0" fontAlgn="base" hangingPunct="0">
        <a:lnSpc>
          <a:spcPct val="90000"/>
        </a:lnSpc>
        <a:spcBef>
          <a:spcPct val="50000"/>
        </a:spcBef>
        <a:spcAft>
          <a:spcPct val="0"/>
        </a:spcAft>
        <a:buFont typeface="Arial" panose="020B0604020202020204" pitchFamily="34" charset="0"/>
        <a:buChar char="–"/>
        <a:defRPr sz="2400">
          <a:solidFill>
            <a:schemeClr val="tx1"/>
          </a:solidFill>
          <a:latin typeface="+mn-lt"/>
          <a:ea typeface="ＭＳ Ｐゴシック" pitchFamily="-110" charset="-128"/>
        </a:defRPr>
      </a:lvl4pPr>
      <a:lvl5pPr marL="2057400" indent="-228600" algn="l" defTabSz="457200" rtl="0" eaLnBrk="0" fontAlgn="base" hangingPunct="0">
        <a:lnSpc>
          <a:spcPct val="90000"/>
        </a:lnSpc>
        <a:spcBef>
          <a:spcPct val="50000"/>
        </a:spcBef>
        <a:spcAft>
          <a:spcPct val="0"/>
        </a:spcAft>
        <a:buFont typeface="Arial" panose="020B0604020202020204" pitchFamily="34" charset="0"/>
        <a:buChar char="»"/>
        <a:defRPr sz="2400">
          <a:solidFill>
            <a:schemeClr val="tx1"/>
          </a:solidFill>
          <a:latin typeface="+mn-lt"/>
          <a:ea typeface="ＭＳ Ｐゴシック" pitchFamily="-110" charset="-128"/>
        </a:defRPr>
      </a:lvl5pPr>
      <a:lvl6pPr marL="25146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6pPr>
      <a:lvl7pPr marL="29718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7pPr>
      <a:lvl8pPr marL="34290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8pPr>
      <a:lvl9pPr marL="38862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F160358B-3CD1-4764-91CA-400C57E5AA6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81F5957B-346E-487C-9B06-21615B29120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103" r:id="rId1"/>
    <p:sldLayoutId id="2147484104" r:id="rId2"/>
  </p:sldLayoutIdLst>
  <p:hf hdr="0" ftr="0" dt="0"/>
  <p:txStyles>
    <p:titleStyle>
      <a:lvl1pPr algn="r" defTabSz="457200" rtl="0" eaLnBrk="0" fontAlgn="base" hangingPunct="0">
        <a:spcBef>
          <a:spcPct val="0"/>
        </a:spcBef>
        <a:spcAft>
          <a:spcPct val="0"/>
        </a:spcAft>
        <a:defRPr sz="2000" kern="1200">
          <a:solidFill>
            <a:schemeClr val="tx2"/>
          </a:solidFill>
          <a:latin typeface="+mj-lt"/>
          <a:ea typeface="ＭＳ Ｐゴシック" pitchFamily="-110" charset="-128"/>
          <a:cs typeface="+mj-cs"/>
        </a:defRPr>
      </a:lvl1pPr>
      <a:lvl2pPr algn="r" defTabSz="457200" rtl="0" eaLnBrk="0" fontAlgn="base" hangingPunct="0">
        <a:spcBef>
          <a:spcPct val="0"/>
        </a:spcBef>
        <a:spcAft>
          <a:spcPct val="0"/>
        </a:spcAft>
        <a:defRPr sz="2000">
          <a:solidFill>
            <a:schemeClr val="tx2"/>
          </a:solidFill>
          <a:latin typeface="Rockwell" charset="0"/>
          <a:ea typeface="ＭＳ Ｐゴシック" pitchFamily="-110" charset="-128"/>
          <a:cs typeface="Rockwell" charset="0"/>
        </a:defRPr>
      </a:lvl2pPr>
      <a:lvl3pPr algn="r" defTabSz="457200" rtl="0" eaLnBrk="0" fontAlgn="base" hangingPunct="0">
        <a:spcBef>
          <a:spcPct val="0"/>
        </a:spcBef>
        <a:spcAft>
          <a:spcPct val="0"/>
        </a:spcAft>
        <a:defRPr sz="2000">
          <a:solidFill>
            <a:schemeClr val="tx2"/>
          </a:solidFill>
          <a:latin typeface="Rockwell" charset="0"/>
          <a:ea typeface="ＭＳ Ｐゴシック" pitchFamily="-110" charset="-128"/>
          <a:cs typeface="Rockwell" charset="0"/>
        </a:defRPr>
      </a:lvl3pPr>
      <a:lvl4pPr algn="r" defTabSz="457200" rtl="0" eaLnBrk="0" fontAlgn="base" hangingPunct="0">
        <a:spcBef>
          <a:spcPct val="0"/>
        </a:spcBef>
        <a:spcAft>
          <a:spcPct val="0"/>
        </a:spcAft>
        <a:defRPr sz="2000">
          <a:solidFill>
            <a:schemeClr val="tx2"/>
          </a:solidFill>
          <a:latin typeface="Rockwell" charset="0"/>
          <a:ea typeface="ＭＳ Ｐゴシック" pitchFamily="-110" charset="-128"/>
          <a:cs typeface="Rockwell" charset="0"/>
        </a:defRPr>
      </a:lvl4pPr>
      <a:lvl5pPr algn="r" defTabSz="457200" rtl="0" eaLnBrk="0" fontAlgn="base" hangingPunct="0">
        <a:spcBef>
          <a:spcPct val="0"/>
        </a:spcBef>
        <a:spcAft>
          <a:spcPct val="0"/>
        </a:spcAft>
        <a:defRPr sz="2000">
          <a:solidFill>
            <a:schemeClr val="tx2"/>
          </a:solidFill>
          <a:latin typeface="Rockwell" charset="0"/>
          <a:ea typeface="ＭＳ Ｐゴシック" pitchFamily="-110" charset="-128"/>
          <a:cs typeface="Rockwell" charset="0"/>
        </a:defRPr>
      </a:lvl5pPr>
      <a:lvl6pPr marL="457200" algn="r" defTabSz="457200" rtl="0" fontAlgn="base">
        <a:spcBef>
          <a:spcPct val="0"/>
        </a:spcBef>
        <a:spcAft>
          <a:spcPct val="0"/>
        </a:spcAft>
        <a:defRPr sz="2000">
          <a:solidFill>
            <a:schemeClr val="tx2"/>
          </a:solidFill>
          <a:latin typeface="Rockwell" charset="0"/>
          <a:ea typeface="ＭＳ Ｐゴシック" charset="-128"/>
        </a:defRPr>
      </a:lvl6pPr>
      <a:lvl7pPr marL="914400" algn="r" defTabSz="457200" rtl="0" fontAlgn="base">
        <a:spcBef>
          <a:spcPct val="0"/>
        </a:spcBef>
        <a:spcAft>
          <a:spcPct val="0"/>
        </a:spcAft>
        <a:defRPr sz="2000">
          <a:solidFill>
            <a:schemeClr val="tx2"/>
          </a:solidFill>
          <a:latin typeface="Rockwell" charset="0"/>
          <a:ea typeface="ＭＳ Ｐゴシック" charset="-128"/>
        </a:defRPr>
      </a:lvl7pPr>
      <a:lvl8pPr marL="1371600" algn="r" defTabSz="457200" rtl="0" fontAlgn="base">
        <a:spcBef>
          <a:spcPct val="0"/>
        </a:spcBef>
        <a:spcAft>
          <a:spcPct val="0"/>
        </a:spcAft>
        <a:defRPr sz="2000">
          <a:solidFill>
            <a:schemeClr val="tx2"/>
          </a:solidFill>
          <a:latin typeface="Rockwell" charset="0"/>
          <a:ea typeface="ＭＳ Ｐゴシック" charset="-128"/>
        </a:defRPr>
      </a:lvl8pPr>
      <a:lvl9pPr marL="1828800" algn="r" defTabSz="457200" rtl="0" fontAlgn="base">
        <a:spcBef>
          <a:spcPct val="0"/>
        </a:spcBef>
        <a:spcAft>
          <a:spcPct val="0"/>
        </a:spcAft>
        <a:defRPr sz="2000">
          <a:solidFill>
            <a:schemeClr val="tx2"/>
          </a:solidFill>
          <a:latin typeface="Rockwel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defRPr sz="1400" kern="1200">
          <a:solidFill>
            <a:srgbClr val="1F497D"/>
          </a:solidFill>
          <a:latin typeface="+mn-lt"/>
          <a:ea typeface="ＭＳ Ｐゴシック" pitchFamily="-110"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1400" kern="1200">
          <a:solidFill>
            <a:srgbClr val="1F497D"/>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1F497D"/>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1F497D"/>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1F497D"/>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96F0E0EE-CF4E-489B-AB4C-62F4F8DD73AF}"/>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32110" r="7876"/>
          <a:stretch/>
        </p:blipFill>
        <p:spPr>
          <a:xfrm>
            <a:off x="-50800" y="0"/>
            <a:ext cx="6883400" cy="6858000"/>
          </a:xfrm>
          <a:prstGeom prst="rect">
            <a:avLst/>
          </a:prstGeom>
        </p:spPr>
      </p:pic>
    </p:spTree>
    <p:extLst>
      <p:ext uri="{BB962C8B-B14F-4D97-AF65-F5344CB8AC3E}">
        <p14:creationId xmlns:p14="http://schemas.microsoft.com/office/powerpoint/2010/main" val="3452275799"/>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07"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1284" y="1108863"/>
            <a:ext cx="11060708" cy="4847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551285" y="852257"/>
            <a:ext cx="11060707" cy="8877"/>
          </a:xfrm>
          <a:prstGeom prst="line">
            <a:avLst/>
          </a:prstGeom>
          <a:ln>
            <a:solidFill>
              <a:srgbClr val="0094D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428254" y="6401834"/>
            <a:ext cx="1306768" cy="215444"/>
          </a:xfrm>
          <a:prstGeom prst="rect">
            <a:avLst/>
          </a:prstGeom>
        </p:spPr>
        <p:txBody>
          <a:bodyPr wrap="none">
            <a:spAutoFit/>
          </a:bodyPr>
          <a:lstStyle/>
          <a:p>
            <a:r>
              <a:rPr lang="en-US" altLang="en-US" sz="800" dirty="0">
                <a:solidFill>
                  <a:schemeClr val="bg2">
                    <a:lumMod val="50000"/>
                  </a:schemeClr>
                </a:solidFill>
                <a:latin typeface="Arial" panose="020B0604020202020204" pitchFamily="34" charset="0"/>
                <a:cs typeface="Arial" panose="020B0604020202020204" pitchFamily="34" charset="0"/>
              </a:rPr>
              <a:t>© 2023 Knobbe Martens</a:t>
            </a:r>
          </a:p>
        </p:txBody>
      </p:sp>
      <p:sp>
        <p:nvSpPr>
          <p:cNvPr id="6" name="Slide Number Placeholder 5"/>
          <p:cNvSpPr>
            <a:spLocks noGrp="1"/>
          </p:cNvSpPr>
          <p:nvPr>
            <p:ph type="sldNum" sz="quarter" idx="4"/>
          </p:nvPr>
        </p:nvSpPr>
        <p:spPr>
          <a:xfrm>
            <a:off x="8610598" y="6326994"/>
            <a:ext cx="3001393" cy="365125"/>
          </a:xfrm>
          <a:prstGeom prst="rect">
            <a:avLst/>
          </a:prstGeom>
        </p:spPr>
        <p:txBody>
          <a:bodyPr vert="horz" lIns="91440" tIns="45720" rIns="91440" bIns="45720" rtlCol="0" anchor="ctr"/>
          <a:lstStyle>
            <a:lvl1pPr algn="r">
              <a:defRPr sz="1000">
                <a:solidFill>
                  <a:schemeClr val="bg2">
                    <a:lumMod val="50000"/>
                  </a:schemeClr>
                </a:solidFill>
                <a:latin typeface="Arial" charset="0"/>
                <a:ea typeface="Arial" charset="0"/>
                <a:cs typeface="Arial" charset="0"/>
              </a:defRPr>
            </a:lvl1pPr>
          </a:lstStyle>
          <a:p>
            <a:fld id="{FAF37999-0786-C54B-82A0-1F7887361FB8}" type="slidenum">
              <a:rPr lang="en-US" smtClean="0"/>
              <a:pPr/>
              <a:t>‹#›</a:t>
            </a:fld>
            <a:endParaRPr lang="en-US" dirty="0"/>
          </a:p>
        </p:txBody>
      </p:sp>
      <p:pic>
        <p:nvPicPr>
          <p:cNvPr id="10" name="Picture 9">
            <a:extLst>
              <a:ext uri="{FF2B5EF4-FFF2-40B4-BE49-F238E27FC236}">
                <a16:creationId xmlns:a16="http://schemas.microsoft.com/office/drawing/2014/main" id="{40EB8665-7C67-6D4E-8CD2-716038EA76A6}"/>
              </a:ext>
            </a:extLst>
          </p:cNvPr>
          <p:cNvPicPr>
            <a:picLocks noChangeAspect="1"/>
          </p:cNvPicPr>
          <p:nvPr userDrawn="1"/>
        </p:nvPicPr>
        <p:blipFill>
          <a:blip r:embed="rId12"/>
          <a:stretch>
            <a:fillRect/>
          </a:stretch>
        </p:blipFill>
        <p:spPr>
          <a:xfrm>
            <a:off x="510443" y="6423100"/>
            <a:ext cx="1309414" cy="180777"/>
          </a:xfrm>
          <a:prstGeom prst="rect">
            <a:avLst/>
          </a:prstGeom>
        </p:spPr>
      </p:pic>
    </p:spTree>
    <p:extLst>
      <p:ext uri="{BB962C8B-B14F-4D97-AF65-F5344CB8AC3E}">
        <p14:creationId xmlns:p14="http://schemas.microsoft.com/office/powerpoint/2010/main" val="2121088391"/>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Lst>
  <p:hf hdr="0" ftr="0" dt="0"/>
  <p:txStyles>
    <p:titleStyle>
      <a:lvl1pPr algn="l" defTabSz="914377" rtl="0" eaLnBrk="1" latinLnBrk="0" hangingPunct="1">
        <a:lnSpc>
          <a:spcPct val="90000"/>
        </a:lnSpc>
        <a:spcBef>
          <a:spcPct val="0"/>
        </a:spcBef>
        <a:buNone/>
        <a:defRPr sz="2400" kern="1200">
          <a:solidFill>
            <a:srgbClr val="0094D2"/>
          </a:solidFill>
          <a:latin typeface="Rockwell" charset="0"/>
          <a:ea typeface="Rockwell" charset="0"/>
          <a:cs typeface="Rockwell" charset="0"/>
        </a:defRPr>
      </a:lvl1pPr>
    </p:titleStyle>
    <p:bodyStyle>
      <a:lvl1pPr marL="228594" indent="-228594" algn="l" defTabSz="914377" rtl="0" eaLnBrk="1" latinLnBrk="0" hangingPunct="1">
        <a:lnSpc>
          <a:spcPct val="90000"/>
        </a:lnSpc>
        <a:spcBef>
          <a:spcPts val="1000"/>
        </a:spcBef>
        <a:buFont typeface="Arial"/>
        <a:buChar char="•"/>
        <a:defRPr sz="1400" kern="1200">
          <a:solidFill>
            <a:schemeClr val="bg2">
              <a:lumMod val="50000"/>
            </a:schemeClr>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ppleSymbols" charset="0"/>
        <a:buChar char="⎼"/>
        <a:defRPr sz="1400" kern="1200">
          <a:solidFill>
            <a:schemeClr val="bg2">
              <a:lumMod val="50000"/>
            </a:schemeClr>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Courier New" charset="0"/>
        <a:buChar char="o"/>
        <a:defRPr sz="1400" kern="1200">
          <a:solidFill>
            <a:schemeClr val="bg2">
              <a:lumMod val="50000"/>
            </a:schemeClr>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Wingdings" charset="2"/>
        <a:buChar char="§"/>
        <a:defRPr sz="1400" kern="1200">
          <a:solidFill>
            <a:schemeClr val="bg2">
              <a:lumMod val="50000"/>
            </a:schemeClr>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400" kern="1200">
          <a:solidFill>
            <a:schemeClr val="bg2">
              <a:lumMod val="50000"/>
            </a:schemeClr>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4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32110" r="7876"/>
          <a:stretch/>
        </p:blipFill>
        <p:spPr>
          <a:xfrm>
            <a:off x="-50800" y="0"/>
            <a:ext cx="6883400" cy="6858000"/>
          </a:xfrm>
          <a:prstGeom prst="rect">
            <a:avLst/>
          </a:prstGeom>
        </p:spPr>
      </p:pic>
    </p:spTree>
    <p:extLst>
      <p:ext uri="{BB962C8B-B14F-4D97-AF65-F5344CB8AC3E}">
        <p14:creationId xmlns:p14="http://schemas.microsoft.com/office/powerpoint/2010/main" val="1965435808"/>
      </p:ext>
    </p:extLst>
  </p:cSld>
  <p:clrMap bg1="lt1" tx1="dk1" bg2="lt2" tx2="dk2" accent1="accent1" accent2="accent2" accent3="accent3" accent4="accent4" accent5="accent5" accent6="accent6" hlink="hlink" folHlink="folHlink"/>
  <p:sldLayoutIdLst>
    <p:sldLayoutId id="2147484133" r:id="rId1"/>
    <p:sldLayoutId id="2147484134" r:id="rId2"/>
  </p:sldLayoutIdLst>
  <p:hf hdr="0" ftr="0" dt="0"/>
  <p:txStyles>
    <p:titleStyle>
      <a:lvl1pPr algn="l" defTabSz="914377" rtl="0" eaLnBrk="1" latinLnBrk="0" hangingPunct="1">
        <a:lnSpc>
          <a:spcPct val="90000"/>
        </a:lnSpc>
        <a:spcBef>
          <a:spcPct val="0"/>
        </a:spcBef>
        <a:buNone/>
        <a:defRPr sz="4400" kern="1200">
          <a:solidFill>
            <a:schemeClr val="bg2">
              <a:lumMod val="50000"/>
            </a:schemeClr>
          </a:solidFill>
          <a:latin typeface="Arial" charset="0"/>
          <a:ea typeface="Arial" charset="0"/>
          <a:cs typeface="Arial" charset="0"/>
        </a:defRPr>
      </a:lvl1pPr>
    </p:titleStyle>
    <p:bodyStyle>
      <a:lvl1pPr marL="0" indent="0" algn="l" defTabSz="914377" rtl="0" eaLnBrk="1" latinLnBrk="0" hangingPunct="1">
        <a:lnSpc>
          <a:spcPct val="90000"/>
        </a:lnSpc>
        <a:spcBef>
          <a:spcPts val="1000"/>
        </a:spcBef>
        <a:buFontTx/>
        <a:buNone/>
        <a:defRPr sz="1400" kern="1200">
          <a:solidFill>
            <a:schemeClr val="bg2">
              <a:lumMod val="50000"/>
            </a:schemeClr>
          </a:solidFill>
          <a:latin typeface="Arial" charset="0"/>
          <a:ea typeface="Arial" charset="0"/>
          <a:cs typeface="Arial" charset="0"/>
        </a:defRPr>
      </a:lvl1pPr>
      <a:lvl2pPr marL="457189" indent="0" algn="l" defTabSz="914377" rtl="0" eaLnBrk="1" latinLnBrk="0" hangingPunct="1">
        <a:lnSpc>
          <a:spcPct val="90000"/>
        </a:lnSpc>
        <a:spcBef>
          <a:spcPts val="500"/>
        </a:spcBef>
        <a:buFontTx/>
        <a:buNone/>
        <a:defRPr sz="1400" kern="1200">
          <a:solidFill>
            <a:schemeClr val="bg2">
              <a:lumMod val="50000"/>
            </a:schemeClr>
          </a:solidFill>
          <a:latin typeface="Arial" charset="0"/>
          <a:ea typeface="Arial" charset="0"/>
          <a:cs typeface="Arial" charset="0"/>
        </a:defRPr>
      </a:lvl2pPr>
      <a:lvl3pPr marL="914377" indent="0" algn="l" defTabSz="914377" rtl="0" eaLnBrk="1" latinLnBrk="0" hangingPunct="1">
        <a:lnSpc>
          <a:spcPct val="90000"/>
        </a:lnSpc>
        <a:spcBef>
          <a:spcPts val="500"/>
        </a:spcBef>
        <a:buFontTx/>
        <a:buNone/>
        <a:defRPr sz="1400" kern="1200">
          <a:solidFill>
            <a:schemeClr val="bg2">
              <a:lumMod val="50000"/>
            </a:schemeClr>
          </a:solidFill>
          <a:latin typeface="Arial" charset="0"/>
          <a:ea typeface="Arial" charset="0"/>
          <a:cs typeface="Arial" charset="0"/>
        </a:defRPr>
      </a:lvl3pPr>
      <a:lvl4pPr marL="1371566" indent="0" algn="l" defTabSz="914377" rtl="0" eaLnBrk="1" latinLnBrk="0" hangingPunct="1">
        <a:lnSpc>
          <a:spcPct val="90000"/>
        </a:lnSpc>
        <a:spcBef>
          <a:spcPts val="500"/>
        </a:spcBef>
        <a:buFontTx/>
        <a:buNone/>
        <a:defRPr sz="1400" kern="1200">
          <a:solidFill>
            <a:schemeClr val="bg2">
              <a:lumMod val="50000"/>
            </a:schemeClr>
          </a:solidFill>
          <a:latin typeface="Arial" charset="0"/>
          <a:ea typeface="Arial" charset="0"/>
          <a:cs typeface="Arial" charset="0"/>
        </a:defRPr>
      </a:lvl4pPr>
      <a:lvl5pPr marL="1828755" indent="0" algn="l" defTabSz="914377" rtl="0" eaLnBrk="1" latinLnBrk="0" hangingPunct="1">
        <a:lnSpc>
          <a:spcPct val="90000"/>
        </a:lnSpc>
        <a:spcBef>
          <a:spcPts val="500"/>
        </a:spcBef>
        <a:buFontTx/>
        <a:buNone/>
        <a:defRPr sz="1400" kern="1200">
          <a:solidFill>
            <a:schemeClr val="bg2">
              <a:lumMod val="50000"/>
            </a:schemeClr>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hyperlink" Target="https://pixabay.com/en/microsoft-ms-logo-business-windows-80658/"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hyperlink" Target="https://pixabay.com/en/basketball-basket-basket-basketball-157846/" TargetMode="External"/><Relationship Id="rId5" Type="http://schemas.openxmlformats.org/officeDocument/2006/relationships/image" Target="../media/image15.png"/><Relationship Id="rId4" Type="http://schemas.openxmlformats.org/officeDocument/2006/relationships/hyperlink" Target="https://www.flickr.com/photos/pictures-of-money/1730947791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hyperlink" Target="https://pixabay.com/en/basketball-basket-basket-basketball-157846/" TargetMode="External"/><Relationship Id="rId5" Type="http://schemas.openxmlformats.org/officeDocument/2006/relationships/image" Target="../media/image15.png"/><Relationship Id="rId4" Type="http://schemas.openxmlformats.org/officeDocument/2006/relationships/hyperlink" Target="https://www.flickr.com/photos/pictures-of-money/1730947791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7493725" y="4901210"/>
            <a:ext cx="3943531" cy="357920"/>
          </a:xfrm>
        </p:spPr>
        <p:txBody>
          <a:bodyPr anchor="t">
            <a:normAutofit fontScale="85000" lnSpcReduction="20000"/>
          </a:bodyPr>
          <a:lstStyle/>
          <a:p>
            <a:pPr defTabSz="914377">
              <a:spcBef>
                <a:spcPct val="0"/>
              </a:spcBef>
              <a:buNone/>
            </a:pPr>
            <a:r>
              <a:rPr lang="en-US" alt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Ben Anger and Brandon Smith</a:t>
            </a:r>
          </a:p>
          <a:p>
            <a:pPr defTabSz="914377">
              <a:spcBef>
                <a:spcPct val="0"/>
              </a:spcBef>
              <a:buNone/>
            </a:pPr>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2">
            <a:extLst>
              <a:ext uri="{FF2B5EF4-FFF2-40B4-BE49-F238E27FC236}">
                <a16:creationId xmlns:a16="http://schemas.microsoft.com/office/drawing/2014/main" id="{2BCE4D64-4B3F-524C-44A8-57D77D2F8897}"/>
              </a:ext>
            </a:extLst>
          </p:cNvPr>
          <p:cNvSpPr txBox="1">
            <a:spLocks/>
          </p:cNvSpPr>
          <p:nvPr/>
        </p:nvSpPr>
        <p:spPr>
          <a:xfrm>
            <a:off x="7493725" y="2200905"/>
            <a:ext cx="4358640" cy="1471209"/>
          </a:xfrm>
          <a:prstGeom prst="rect">
            <a:avLst/>
          </a:prstGeom>
        </p:spPr>
        <p:txBody>
          <a:bodyPr anchor="t"/>
          <a:lstStyle>
            <a:lvl1pPr algn="ctr" defTabSz="914377" rtl="0" eaLnBrk="1" latinLnBrk="0" hangingPunct="1">
              <a:lnSpc>
                <a:spcPct val="90000"/>
              </a:lnSpc>
              <a:spcBef>
                <a:spcPct val="0"/>
              </a:spcBef>
              <a:buNone/>
              <a:defRPr sz="2400" b="0" i="0" kern="1200">
                <a:solidFill>
                  <a:srgbClr val="0094D2"/>
                </a:solidFill>
                <a:latin typeface="Arial" charset="0"/>
                <a:ea typeface="Arial" charset="0"/>
                <a:cs typeface="Arial" charset="0"/>
              </a:defRPr>
            </a:lvl1pPr>
          </a:lstStyle>
          <a:p>
            <a:pPr algn="l" fontAlgn="auto">
              <a:spcAft>
                <a:spcPts val="0"/>
              </a:spcAft>
            </a:pPr>
            <a:r>
              <a:rPr lang="en-US" sz="3200" dirty="0">
                <a:latin typeface="Calibri" panose="020F0502020204030204" pitchFamily="34" charset="0"/>
                <a:ea typeface="Calibri" panose="020F0502020204030204" pitchFamily="34" charset="0"/>
                <a:cs typeface="Calibri" panose="020F0502020204030204" pitchFamily="34" charset="0"/>
              </a:rPr>
              <a:t>Advanced Strategies for  </a:t>
            </a:r>
          </a:p>
          <a:p>
            <a:pPr algn="l" fontAlgn="auto">
              <a:spcAft>
                <a:spcPts val="0"/>
              </a:spcAft>
            </a:pPr>
            <a:r>
              <a:rPr lang="en-US" sz="3200" dirty="0">
                <a:latin typeface="Calibri" panose="020F0502020204030204" pitchFamily="34" charset="0"/>
                <a:ea typeface="Calibri" panose="020F0502020204030204" pitchFamily="34" charset="0"/>
                <a:cs typeface="Calibri" panose="020F0502020204030204" pitchFamily="34" charset="0"/>
              </a:rPr>
              <a:t>PTAB Practice: </a:t>
            </a:r>
          </a:p>
          <a:p>
            <a:pPr algn="l" fontAlgn="auto">
              <a:spcAft>
                <a:spcPts val="0"/>
              </a:spcAft>
            </a:pPr>
            <a:endParaRPr lang="en-US" sz="800" dirty="0">
              <a:latin typeface="Calibri" panose="020F0502020204030204" pitchFamily="34" charset="0"/>
              <a:ea typeface="Calibri" panose="020F0502020204030204" pitchFamily="34" charset="0"/>
              <a:cs typeface="Calibri" panose="020F0502020204030204" pitchFamily="34" charset="0"/>
            </a:endParaRPr>
          </a:p>
          <a:p>
            <a:pPr algn="l" fontAlgn="auto">
              <a:spcAft>
                <a:spcPts val="0"/>
              </a:spcAft>
            </a:pPr>
            <a:r>
              <a:rPr lang="en-US" sz="3200" dirty="0">
                <a:latin typeface="Calibri" panose="020F0502020204030204" pitchFamily="34" charset="0"/>
                <a:ea typeface="Calibri" panose="020F0502020204030204" pitchFamily="34" charset="0"/>
                <a:cs typeface="Calibri" panose="020F0502020204030204" pitchFamily="34" charset="0"/>
              </a:rPr>
              <a:t>Focus on Petitioners</a:t>
            </a:r>
          </a:p>
        </p:txBody>
      </p:sp>
      <p:sp>
        <p:nvSpPr>
          <p:cNvPr id="2" name="Text Placeholder 6">
            <a:extLst>
              <a:ext uri="{FF2B5EF4-FFF2-40B4-BE49-F238E27FC236}">
                <a16:creationId xmlns:a16="http://schemas.microsoft.com/office/drawing/2014/main" id="{738FC5DE-0358-5777-D7EF-FB885F631EDB}"/>
              </a:ext>
            </a:extLst>
          </p:cNvPr>
          <p:cNvSpPr txBox="1">
            <a:spLocks/>
          </p:cNvSpPr>
          <p:nvPr/>
        </p:nvSpPr>
        <p:spPr>
          <a:xfrm>
            <a:off x="7493724" y="4107702"/>
            <a:ext cx="3943531" cy="357920"/>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b="0" i="0" kern="1200" baseline="0">
                <a:solidFill>
                  <a:schemeClr val="bg2">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fontAlgn="auto">
              <a:spcBef>
                <a:spcPct val="0"/>
              </a:spcBef>
              <a:spcAft>
                <a:spcPts val="0"/>
              </a:spcAft>
              <a:buFont typeface="Arial" panose="020B0604020202020204" pitchFamily="34" charset="0"/>
              <a:buNone/>
            </a:pPr>
            <a:r>
              <a:rPr lang="en-US" alt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October 12, 2023</a:t>
            </a:r>
          </a:p>
          <a:p>
            <a:pPr defTabSz="914377" fontAlgn="auto">
              <a:spcBef>
                <a:spcPct val="0"/>
              </a:spcBef>
              <a:spcAft>
                <a:spcPts val="0"/>
              </a:spcAft>
              <a:buFont typeface="Arial" panose="020B0604020202020204" pitchFamily="34" charset="0"/>
              <a:buNone/>
            </a:pPr>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292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2"/>
          <p:cNvSpPr txBox="1">
            <a:spLocks noGrp="1"/>
          </p:cNvSpPr>
          <p:nvPr>
            <p:ph type="title"/>
          </p:nvPr>
        </p:nvSpPr>
        <p:spPr>
          <a:xfrm>
            <a:off x="557784" y="317122"/>
            <a:ext cx="11054208" cy="482038"/>
          </a:xfrm>
          <a:prstGeom prst="rect">
            <a:avLst/>
          </a:prstGeom>
        </p:spPr>
        <p:txBody>
          <a:bodyPr/>
          <a:lstStyle>
            <a:lvl1pPr algn="ctr"/>
          </a:lstStyle>
          <a:p>
            <a:r>
              <a:rPr lang="en-US" sz="3200" dirty="0">
                <a:latin typeface="Calibri" panose="020F0502020204030204" pitchFamily="34" charset="0"/>
                <a:ea typeface="Calibri" panose="020F0502020204030204" pitchFamily="34" charset="0"/>
                <a:cs typeface="Calibri" panose="020F0502020204030204" pitchFamily="34" charset="0"/>
              </a:rPr>
              <a:t>Anticipation</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169" name="Content Placeholder 1"/>
          <p:cNvSpPr txBox="1">
            <a:spLocks noGrp="1"/>
          </p:cNvSpPr>
          <p:nvPr>
            <p:ph type="body" sz="quarter" idx="13"/>
          </p:nvPr>
        </p:nvSpPr>
        <p:spPr>
          <a:xfrm>
            <a:off x="557784" y="1042415"/>
            <a:ext cx="11054208" cy="5433029"/>
          </a:xfrm>
          <a:prstGeom prst="rect">
            <a:avLst/>
          </a:prstGeom>
        </p:spPr>
        <p:txBody>
          <a:bodyPr>
            <a:normAutofit/>
          </a:bodyPr>
          <a:lstStyle/>
          <a:p>
            <a:r>
              <a:rPr lang="en-US" sz="2800" dirty="0">
                <a:solidFill>
                  <a:schemeClr val="tx1"/>
                </a:solidFill>
                <a:latin typeface="+mn-lt"/>
              </a:rPr>
              <a:t>Anticipation is an exacting standard</a:t>
            </a:r>
          </a:p>
          <a:p>
            <a:pPr>
              <a:buClr>
                <a:srgbClr val="FF4500"/>
              </a:buClr>
              <a:buSzPct val="100000"/>
            </a:pPr>
            <a:r>
              <a:rPr lang="en-US" sz="2400" i="1" dirty="0">
                <a:latin typeface="+mn-lt"/>
              </a:rPr>
              <a:t>Microsoft Corp. v. Biscotti, Inc.</a:t>
            </a:r>
            <a:r>
              <a:rPr lang="en-US" sz="2400" dirty="0">
                <a:latin typeface="+mn-lt"/>
              </a:rPr>
              <a:t>, 878 F.3d 1052 (Fed. Cir. 2017)</a:t>
            </a:r>
          </a:p>
          <a:p>
            <a:pPr marL="742939" lvl="1" indent="-285750">
              <a:buClr>
                <a:srgbClr val="FF4500"/>
              </a:buClr>
              <a:buSzPct val="100000"/>
              <a:buFont typeface="Arial"/>
              <a:buChar char="•"/>
            </a:pPr>
            <a:r>
              <a:rPr lang="en-US" sz="2000" dirty="0">
                <a:latin typeface="+mn-lt"/>
              </a:rPr>
              <a:t>Microsoft appealed three IPRs that held claims not unpatentable</a:t>
            </a:r>
          </a:p>
          <a:p>
            <a:pPr lvl="1">
              <a:buClr>
                <a:srgbClr val="FF4500"/>
              </a:buClr>
              <a:buSzPct val="100000"/>
            </a:pPr>
            <a:endParaRPr lang="en-US" sz="1600" dirty="0">
              <a:latin typeface="+mn-lt"/>
            </a:endParaRPr>
          </a:p>
          <a:p>
            <a:pPr marL="285750" indent="-285750">
              <a:buClr>
                <a:srgbClr val="FF4500"/>
              </a:buClr>
              <a:buSzPct val="100000"/>
              <a:buFont typeface="Arial"/>
              <a:buChar char="•"/>
            </a:pPr>
            <a:r>
              <a:rPr lang="en-US" sz="2800" dirty="0">
                <a:latin typeface="+mn-lt"/>
              </a:rPr>
              <a:t>Federal Circuit recognizes some wiggle room on anticipation: </a:t>
            </a:r>
          </a:p>
          <a:p>
            <a:pPr marL="742939" lvl="1" indent="-285750">
              <a:buClr>
                <a:srgbClr val="FF4500"/>
              </a:buClr>
              <a:buSzPct val="100000"/>
              <a:buFont typeface="Arial"/>
              <a:buChar char="•"/>
            </a:pPr>
            <a:r>
              <a:rPr lang="en-US" sz="2400" dirty="0">
                <a:latin typeface="+mn-lt"/>
              </a:rPr>
              <a:t>“a claim does not need to ‘expressly spell out’ all limitations combined as in the claim if a POSA would ‘at once envisage’ the arrangement or combination.”</a:t>
            </a:r>
          </a:p>
          <a:p>
            <a:pPr marL="285750" indent="-285750">
              <a:buClr>
                <a:srgbClr val="FF4500"/>
              </a:buClr>
              <a:buSzPct val="100000"/>
              <a:buFont typeface="Arial"/>
              <a:buChar char="•"/>
            </a:pPr>
            <a:endParaRPr lang="en-US" sz="1600" i="1" dirty="0">
              <a:latin typeface="+mn-lt"/>
            </a:endParaRPr>
          </a:p>
          <a:p>
            <a:pPr marL="285750" indent="-285750">
              <a:buClr>
                <a:srgbClr val="FF4500"/>
              </a:buClr>
              <a:buSzPct val="100000"/>
              <a:buFont typeface="Arial"/>
              <a:buChar char="•"/>
            </a:pPr>
            <a:r>
              <a:rPr lang="en-US" sz="2800" dirty="0">
                <a:latin typeface="+mn-lt"/>
              </a:rPr>
              <a:t>Ultimately, Federal Circuit affirmed the Board decision of </a:t>
            </a:r>
            <a:r>
              <a:rPr lang="en-US" sz="2800" u="sng" dirty="0">
                <a:latin typeface="+mn-lt"/>
              </a:rPr>
              <a:t>no anticipation</a:t>
            </a:r>
          </a:p>
          <a:p>
            <a:pPr marL="742939" lvl="1" indent="-285750">
              <a:buClr>
                <a:srgbClr val="FF4500"/>
              </a:buClr>
              <a:buSzPct val="100000"/>
              <a:buFont typeface="Arial"/>
              <a:buChar char="•"/>
            </a:pPr>
            <a:r>
              <a:rPr lang="en-US" sz="2400" dirty="0">
                <a:latin typeface="+mn-lt"/>
              </a:rPr>
              <a:t>Anticipation is a factual question reviewed for substantial evidence</a:t>
            </a:r>
          </a:p>
          <a:p>
            <a:pPr marL="742939" lvl="1" indent="-285750">
              <a:buClr>
                <a:srgbClr val="FF4500"/>
              </a:buClr>
              <a:buSzPct val="100000"/>
              <a:buFont typeface="Arial"/>
              <a:buChar char="•"/>
            </a:pPr>
            <a:r>
              <a:rPr lang="en-US" sz="2400" dirty="0">
                <a:latin typeface="+mn-lt"/>
              </a:rPr>
              <a:t>Majority called it a “close question”</a:t>
            </a:r>
          </a:p>
          <a:p>
            <a:pPr marL="742939" lvl="1" indent="-285750">
              <a:buClr>
                <a:srgbClr val="FF4500"/>
              </a:buClr>
              <a:buSzPct val="100000"/>
              <a:buFont typeface="Arial"/>
              <a:buChar char="•"/>
            </a:pPr>
            <a:r>
              <a:rPr lang="en-US" sz="2400" dirty="0">
                <a:latin typeface="+mn-lt"/>
              </a:rPr>
              <a:t>Federal Circuit decision included a dissent (Judge Newman)</a:t>
            </a:r>
          </a:p>
          <a:p>
            <a:pPr marL="742939" lvl="1" indent="-285750">
              <a:buClr>
                <a:srgbClr val="FF4500"/>
              </a:buClr>
              <a:buSzPct val="100000"/>
              <a:buFont typeface="Arial"/>
              <a:buChar char="•"/>
            </a:pPr>
            <a:r>
              <a:rPr lang="en-US" sz="2400" dirty="0">
                <a:latin typeface="+mn-lt"/>
              </a:rPr>
              <a:t>IPR decisions included a dissent</a:t>
            </a:r>
          </a:p>
          <a:p>
            <a:pPr marL="742939" lvl="1" indent="-285750">
              <a:buClr>
                <a:srgbClr val="FF4500"/>
              </a:buClr>
              <a:buSzPct val="100000"/>
              <a:buFont typeface="Arial"/>
              <a:buChar char="•"/>
            </a:pPr>
            <a:endParaRPr lang="en-US" sz="2400" dirty="0">
              <a:latin typeface="+mn-lt"/>
            </a:endParaRPr>
          </a:p>
          <a:p>
            <a:pPr marL="285750" indent="-285750">
              <a:buClr>
                <a:srgbClr val="FF4500"/>
              </a:buClr>
              <a:buSzPct val="100000"/>
              <a:buFont typeface="Arial"/>
              <a:buChar char="•"/>
            </a:pPr>
            <a:endParaRPr lang="en-US" sz="1800" dirty="0">
              <a:latin typeface="+mn-lt"/>
            </a:endParaRPr>
          </a:p>
        </p:txBody>
      </p:sp>
      <p:pic>
        <p:nvPicPr>
          <p:cNvPr id="5" name="Picture 4" descr="A stack of cookies with nuts&#10;&#10;Description automatically generated">
            <a:extLst>
              <a:ext uri="{FF2B5EF4-FFF2-40B4-BE49-F238E27FC236}">
                <a16:creationId xmlns:a16="http://schemas.microsoft.com/office/drawing/2014/main" id="{42731238-A177-97D7-EEF4-4E688A75A4E8}"/>
              </a:ext>
            </a:extLst>
          </p:cNvPr>
          <p:cNvPicPr>
            <a:picLocks noChangeAspect="1"/>
          </p:cNvPicPr>
          <p:nvPr/>
        </p:nvPicPr>
        <p:blipFill>
          <a:blip r:embed="rId3"/>
          <a:stretch>
            <a:fillRect/>
          </a:stretch>
        </p:blipFill>
        <p:spPr>
          <a:xfrm>
            <a:off x="9632254" y="118525"/>
            <a:ext cx="2312545" cy="2396257"/>
          </a:xfrm>
          <a:prstGeom prst="rect">
            <a:avLst/>
          </a:prstGeom>
        </p:spPr>
      </p:pic>
      <p:pic>
        <p:nvPicPr>
          <p:cNvPr id="12" name="Picture 11" descr="A black background with grey text&#10;&#10;Description automatically generated">
            <a:extLst>
              <a:ext uri="{FF2B5EF4-FFF2-40B4-BE49-F238E27FC236}">
                <a16:creationId xmlns:a16="http://schemas.microsoft.com/office/drawing/2014/main" id="{007C9FCE-33A7-32BC-CD01-B5D37D567F2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145300" y="1236871"/>
            <a:ext cx="2633095" cy="1316548"/>
          </a:xfrm>
          <a:prstGeom prst="rect">
            <a:avLst/>
          </a:prstGeom>
        </p:spPr>
      </p:pic>
      <p:sp>
        <p:nvSpPr>
          <p:cNvPr id="2" name="Slide Number Placeholder 1">
            <a:extLst>
              <a:ext uri="{FF2B5EF4-FFF2-40B4-BE49-F238E27FC236}">
                <a16:creationId xmlns:a16="http://schemas.microsoft.com/office/drawing/2014/main" id="{9F606066-EEF1-6BB5-10CC-0211BA7EDBFC}"/>
              </a:ext>
            </a:extLst>
          </p:cNvPr>
          <p:cNvSpPr>
            <a:spLocks noGrp="1"/>
          </p:cNvSpPr>
          <p:nvPr>
            <p:ph type="sldNum" sz="quarter" idx="4"/>
          </p:nvPr>
        </p:nvSpPr>
        <p:spPr/>
        <p:txBody>
          <a:bodyPr/>
          <a:lstStyle/>
          <a:p>
            <a:fld id="{FAF37999-0786-C54B-82A0-1F7887361FB8}" type="slidenum">
              <a:rPr lang="en-US" smtClean="0"/>
              <a:pPr/>
              <a:t>10</a:t>
            </a:fld>
            <a:endParaRPr lang="en-US" dirty="0"/>
          </a:p>
        </p:txBody>
      </p:sp>
    </p:spTree>
    <p:extLst>
      <p:ext uri="{BB962C8B-B14F-4D97-AF65-F5344CB8AC3E}">
        <p14:creationId xmlns:p14="http://schemas.microsoft.com/office/powerpoint/2010/main" val="99621464"/>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2"/>
          <p:cNvSpPr txBox="1">
            <a:spLocks noGrp="1"/>
          </p:cNvSpPr>
          <p:nvPr>
            <p:ph type="title"/>
          </p:nvPr>
        </p:nvSpPr>
        <p:spPr>
          <a:prstGeom prst="rect">
            <a:avLst/>
          </a:prstGeom>
        </p:spPr>
        <p:txBody>
          <a:bodyPr/>
          <a:lstStyle>
            <a:lvl1pPr algn="ctr"/>
          </a:lstStyle>
          <a:p>
            <a:r>
              <a:rPr lang="en-US" sz="3200" dirty="0">
                <a:latin typeface="Calibri" panose="020F0502020204030204" pitchFamily="34" charset="0"/>
                <a:ea typeface="Calibri" panose="020F0502020204030204" pitchFamily="34" charset="0"/>
                <a:cs typeface="Calibri" panose="020F0502020204030204" pitchFamily="34" charset="0"/>
              </a:rPr>
              <a:t>Single-Reference Obviousness</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169" name="Content Placeholder 1"/>
          <p:cNvSpPr txBox="1">
            <a:spLocks noGrp="1"/>
          </p:cNvSpPr>
          <p:nvPr>
            <p:ph type="body" sz="quarter" idx="13"/>
          </p:nvPr>
        </p:nvSpPr>
        <p:spPr>
          <a:xfrm>
            <a:off x="557784" y="1042416"/>
            <a:ext cx="11054208" cy="5257800"/>
          </a:xfrm>
          <a:prstGeom prst="rect">
            <a:avLst/>
          </a:prstGeom>
        </p:spPr>
        <p:txBody>
          <a:bodyPr>
            <a:normAutofit/>
          </a:bodyPr>
          <a:lstStyle/>
          <a:p>
            <a:r>
              <a:rPr lang="en-US" sz="2800" dirty="0">
                <a:solidFill>
                  <a:schemeClr val="tx1"/>
                </a:solidFill>
                <a:latin typeface="+mn-lt"/>
              </a:rPr>
              <a:t>Solution: Rely on anticipation </a:t>
            </a:r>
            <a:r>
              <a:rPr lang="en-US" sz="2800" u="sng" dirty="0">
                <a:solidFill>
                  <a:schemeClr val="tx1"/>
                </a:solidFill>
                <a:latin typeface="+mn-lt"/>
              </a:rPr>
              <a:t>AND</a:t>
            </a:r>
            <a:r>
              <a:rPr lang="en-US" sz="2800" dirty="0">
                <a:solidFill>
                  <a:schemeClr val="tx1"/>
                </a:solidFill>
                <a:latin typeface="+mn-lt"/>
              </a:rPr>
              <a:t> single-reference obviousness</a:t>
            </a:r>
          </a:p>
          <a:p>
            <a:pPr marL="285750" indent="-285750">
              <a:buClr>
                <a:srgbClr val="FF4500"/>
              </a:buClr>
              <a:buSzPct val="100000"/>
              <a:buFont typeface="Arial"/>
              <a:buChar char="•"/>
            </a:pPr>
            <a:r>
              <a:rPr lang="en-US" sz="2400" dirty="0">
                <a:latin typeface="+mn-lt"/>
              </a:rPr>
              <a:t>Post-</a:t>
            </a:r>
            <a:r>
              <a:rPr lang="en-US" sz="2400" i="1" dirty="0">
                <a:latin typeface="+mn-lt"/>
              </a:rPr>
              <a:t>SAS</a:t>
            </a:r>
            <a:r>
              <a:rPr lang="en-US" sz="2400" dirty="0">
                <a:latin typeface="+mn-lt"/>
              </a:rPr>
              <a:t>, partial institution is not a concern</a:t>
            </a:r>
          </a:p>
          <a:p>
            <a:pPr marL="742939" lvl="1" indent="-285750">
              <a:buClr>
                <a:srgbClr val="FF4500"/>
              </a:buClr>
              <a:buSzPct val="100000"/>
              <a:buFont typeface="Arial"/>
              <a:buChar char="•"/>
            </a:pPr>
            <a:r>
              <a:rPr lang="en-US" sz="2400" dirty="0">
                <a:latin typeface="+mn-lt"/>
              </a:rPr>
              <a:t>Don’t need to worry whether the Board will select your anticipation ground over your single-reference obviousness ground, or vice versus</a:t>
            </a:r>
          </a:p>
          <a:p>
            <a:pPr marL="285750" indent="-285750">
              <a:buClr>
                <a:srgbClr val="FF4500"/>
              </a:buClr>
              <a:buSzPct val="100000"/>
              <a:buFont typeface="Arial"/>
              <a:buChar char="•"/>
            </a:pPr>
            <a:r>
              <a:rPr lang="en-US" sz="2400" dirty="0">
                <a:latin typeface="+mn-lt"/>
              </a:rPr>
              <a:t>Draft the anticipation ground first</a:t>
            </a:r>
          </a:p>
          <a:p>
            <a:pPr marL="285750" indent="-285750">
              <a:buClr>
                <a:srgbClr val="FF4500"/>
              </a:buClr>
              <a:buSzPct val="100000"/>
              <a:buFont typeface="Arial"/>
              <a:buChar char="•"/>
            </a:pPr>
            <a:r>
              <a:rPr lang="en-US" sz="2400" dirty="0">
                <a:latin typeface="+mn-lt"/>
              </a:rPr>
              <a:t>Add a shorter obviousness ground</a:t>
            </a:r>
          </a:p>
          <a:p>
            <a:pPr marL="742939" lvl="1" indent="-285750">
              <a:buClr>
                <a:srgbClr val="FF4500"/>
              </a:buClr>
              <a:buSzPct val="100000"/>
              <a:buFont typeface="Arial"/>
              <a:buChar char="•"/>
            </a:pPr>
            <a:r>
              <a:rPr lang="en-US" sz="2400" dirty="0">
                <a:latin typeface="+mn-lt"/>
              </a:rPr>
              <a:t>“Even if…” </a:t>
            </a:r>
          </a:p>
          <a:p>
            <a:pPr marL="742939" lvl="1" indent="-285750">
              <a:buClr>
                <a:srgbClr val="FF4500"/>
              </a:buClr>
              <a:buSzPct val="100000"/>
              <a:buFont typeface="Arial"/>
              <a:buChar char="•"/>
            </a:pPr>
            <a:r>
              <a:rPr lang="en-US" sz="2400" dirty="0">
                <a:latin typeface="+mn-lt"/>
              </a:rPr>
              <a:t>Add motivation and reasonable expectation of success</a:t>
            </a:r>
          </a:p>
          <a:p>
            <a:pPr marL="742939" lvl="1" indent="-285750">
              <a:buClr>
                <a:srgbClr val="FF4500"/>
              </a:buClr>
              <a:buSzPct val="100000"/>
              <a:buFont typeface="Arial"/>
              <a:buChar char="•"/>
            </a:pPr>
            <a:r>
              <a:rPr lang="en-US" sz="2400" dirty="0">
                <a:latin typeface="+mn-lt"/>
              </a:rPr>
              <a:t>Support it with an expert declaration</a:t>
            </a:r>
          </a:p>
          <a:p>
            <a:pPr marL="742939" lvl="1" indent="-285750">
              <a:buClr>
                <a:srgbClr val="FF4500"/>
              </a:buClr>
              <a:buSzPct val="100000"/>
              <a:buFont typeface="Arial"/>
              <a:buChar char="•"/>
            </a:pPr>
            <a:endParaRPr lang="en-US" sz="2400" dirty="0">
              <a:latin typeface="+mn-lt"/>
            </a:endParaRPr>
          </a:p>
          <a:p>
            <a:pPr marL="285750" indent="-285750">
              <a:buClr>
                <a:srgbClr val="FF4500"/>
              </a:buClr>
              <a:buSzPct val="100000"/>
              <a:buFont typeface="Arial"/>
              <a:buChar char="•"/>
            </a:pPr>
            <a:r>
              <a:rPr lang="en-US" sz="2400" dirty="0">
                <a:latin typeface="+mn-lt"/>
              </a:rPr>
              <a:t>But are you just highlighting a weakness in your primary reference???</a:t>
            </a:r>
          </a:p>
        </p:txBody>
      </p:sp>
      <p:sp>
        <p:nvSpPr>
          <p:cNvPr id="2" name="Slide Number Placeholder 1">
            <a:extLst>
              <a:ext uri="{FF2B5EF4-FFF2-40B4-BE49-F238E27FC236}">
                <a16:creationId xmlns:a16="http://schemas.microsoft.com/office/drawing/2014/main" id="{086A76CA-7059-7F03-C94D-C5CBEA41579F}"/>
              </a:ext>
            </a:extLst>
          </p:cNvPr>
          <p:cNvSpPr>
            <a:spLocks noGrp="1"/>
          </p:cNvSpPr>
          <p:nvPr>
            <p:ph type="sldNum" sz="quarter" idx="4"/>
          </p:nvPr>
        </p:nvSpPr>
        <p:spPr/>
        <p:txBody>
          <a:bodyPr/>
          <a:lstStyle/>
          <a:p>
            <a:fld id="{FAF37999-0786-C54B-82A0-1F7887361FB8}" type="slidenum">
              <a:rPr lang="en-US" smtClean="0"/>
              <a:pPr/>
              <a:t>11</a:t>
            </a:fld>
            <a:endParaRPr lang="en-US" dirty="0"/>
          </a:p>
        </p:txBody>
      </p:sp>
    </p:spTree>
    <p:extLst>
      <p:ext uri="{BB962C8B-B14F-4D97-AF65-F5344CB8AC3E}">
        <p14:creationId xmlns:p14="http://schemas.microsoft.com/office/powerpoint/2010/main" val="2724711943"/>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2"/>
          <p:cNvSpPr txBox="1">
            <a:spLocks noGrp="1"/>
          </p:cNvSpPr>
          <p:nvPr>
            <p:ph type="title"/>
          </p:nvPr>
        </p:nvSpPr>
        <p:spPr>
          <a:prstGeom prst="rect">
            <a:avLst/>
          </a:prstGeom>
        </p:spPr>
        <p:txBody>
          <a:bodyPr/>
          <a:lstStyle>
            <a:lvl1pPr algn="ctr"/>
          </a:lstStyle>
          <a:p>
            <a:r>
              <a:rPr lang="en-US" sz="3200" dirty="0">
                <a:latin typeface="Calibri" panose="020F0502020204030204" pitchFamily="34" charset="0"/>
                <a:ea typeface="Calibri" panose="020F0502020204030204" pitchFamily="34" charset="0"/>
                <a:cs typeface="Calibri" panose="020F0502020204030204" pitchFamily="34" charset="0"/>
              </a:rPr>
              <a:t>Single-Reference Obviousness</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169" name="Content Placeholder 1"/>
          <p:cNvSpPr txBox="1">
            <a:spLocks noGrp="1"/>
          </p:cNvSpPr>
          <p:nvPr>
            <p:ph type="body" sz="quarter" idx="13"/>
          </p:nvPr>
        </p:nvSpPr>
        <p:spPr>
          <a:xfrm>
            <a:off x="557784" y="1042416"/>
            <a:ext cx="11054208" cy="5257800"/>
          </a:xfrm>
          <a:prstGeom prst="rect">
            <a:avLst/>
          </a:prstGeom>
        </p:spPr>
        <p:txBody>
          <a:bodyPr>
            <a:normAutofit/>
          </a:bodyPr>
          <a:lstStyle/>
          <a:p>
            <a:r>
              <a:rPr lang="en-US" sz="2800" dirty="0">
                <a:solidFill>
                  <a:schemeClr val="tx1"/>
                </a:solidFill>
                <a:latin typeface="+mn-lt"/>
              </a:rPr>
              <a:t>Remember! Single-reference obviousness may require a motivation</a:t>
            </a:r>
          </a:p>
          <a:p>
            <a:pPr>
              <a:buClr>
                <a:srgbClr val="FF4500"/>
              </a:buClr>
              <a:buSzPct val="100000"/>
            </a:pPr>
            <a:r>
              <a:rPr lang="en-US" sz="2400" i="1" dirty="0">
                <a:latin typeface="+mn-lt"/>
              </a:rPr>
              <a:t>In re Stepan Co.</a:t>
            </a:r>
            <a:r>
              <a:rPr lang="en-US" sz="2400" dirty="0">
                <a:latin typeface="+mn-lt"/>
              </a:rPr>
              <a:t>, 868 F.3d 1342, 1346 n. 1 (Fed. Cir. 2017)</a:t>
            </a:r>
          </a:p>
          <a:p>
            <a:pPr marL="285750" indent="-285750">
              <a:buClr>
                <a:srgbClr val="FF4500"/>
              </a:buClr>
              <a:buSzPct val="100000"/>
              <a:buFont typeface="Arial"/>
              <a:buChar char="•"/>
            </a:pPr>
            <a:r>
              <a:rPr lang="en-US" sz="2400" dirty="0">
                <a:latin typeface="+mn-lt"/>
              </a:rPr>
              <a:t>“Whether a rejection is based on combining disclosures from multiple references, </a:t>
            </a:r>
            <a:r>
              <a:rPr lang="en-US" sz="2400" b="1" dirty="0">
                <a:latin typeface="+mn-lt"/>
              </a:rPr>
              <a:t>combining multiple embodiments from a single reference</a:t>
            </a:r>
            <a:r>
              <a:rPr lang="en-US" sz="2400" dirty="0">
                <a:latin typeface="+mn-lt"/>
              </a:rPr>
              <a:t>, or </a:t>
            </a:r>
            <a:r>
              <a:rPr lang="en-US" sz="2400" b="1" dirty="0">
                <a:latin typeface="+mn-lt"/>
              </a:rPr>
              <a:t>selecting from large lists of elements in a single reference</a:t>
            </a:r>
            <a:r>
              <a:rPr lang="en-US" sz="2400" dirty="0">
                <a:latin typeface="+mn-lt"/>
              </a:rPr>
              <a:t>, </a:t>
            </a:r>
            <a:r>
              <a:rPr lang="en-US" sz="2400" b="1" dirty="0">
                <a:latin typeface="+mn-lt"/>
              </a:rPr>
              <a:t>there must be a motivation to make the combination </a:t>
            </a:r>
            <a:r>
              <a:rPr lang="en-US" sz="2400" dirty="0">
                <a:latin typeface="+mn-lt"/>
              </a:rPr>
              <a:t>and a reasonable expectation that such a combination would be successful, otherwise a skilled artisan would not arrive at the claimed combination.”</a:t>
            </a:r>
          </a:p>
          <a:p>
            <a:pPr marL="742939" lvl="1" indent="-285750">
              <a:buClr>
                <a:srgbClr val="FF4500"/>
              </a:buClr>
              <a:buSzPct val="100000"/>
              <a:buFont typeface="Arial"/>
              <a:buChar char="•"/>
            </a:pPr>
            <a:endParaRPr lang="en-US" sz="2400" dirty="0">
              <a:latin typeface="+mn-lt"/>
            </a:endParaRPr>
          </a:p>
          <a:p>
            <a:pPr marL="742939" lvl="1" indent="-285750">
              <a:buClr>
                <a:srgbClr val="FF4500"/>
              </a:buClr>
              <a:buSzPct val="100000"/>
              <a:buFont typeface="Arial"/>
              <a:buChar char="•"/>
            </a:pPr>
            <a:r>
              <a:rPr lang="en-US" sz="2400" dirty="0">
                <a:latin typeface="+mn-lt"/>
              </a:rPr>
              <a:t>Limited exceptions:</a:t>
            </a:r>
          </a:p>
          <a:p>
            <a:pPr marL="1200127" lvl="2" indent="-285750">
              <a:buClr>
                <a:srgbClr val="FF4500"/>
              </a:buClr>
              <a:buSzPct val="100000"/>
              <a:buFont typeface="Arial"/>
              <a:buChar char="•"/>
            </a:pPr>
            <a:r>
              <a:rPr lang="en-US" sz="2400" i="1" dirty="0">
                <a:latin typeface="+mn-lt"/>
              </a:rPr>
              <a:t>Boston Sci. </a:t>
            </a:r>
            <a:r>
              <a:rPr lang="en-US" sz="2400" i="1" dirty="0" err="1">
                <a:latin typeface="+mn-lt"/>
              </a:rPr>
              <a:t>Scimed</a:t>
            </a:r>
            <a:r>
              <a:rPr lang="en-US" sz="2400" i="1" dirty="0">
                <a:latin typeface="+mn-lt"/>
              </a:rPr>
              <a:t>, Inc. v. Cordis Corp.</a:t>
            </a:r>
            <a:r>
              <a:rPr lang="en-US" sz="2400" dirty="0">
                <a:latin typeface="+mn-lt"/>
              </a:rPr>
              <a:t>, 554 F.3d 982, 991 (Fed. Cir. 2009)</a:t>
            </a:r>
          </a:p>
          <a:p>
            <a:pPr marL="1200127" lvl="2" indent="-285750">
              <a:buClr>
                <a:srgbClr val="FF4500"/>
              </a:buClr>
              <a:buSzPct val="100000"/>
              <a:buFont typeface="Arial"/>
              <a:buChar char="•"/>
            </a:pPr>
            <a:r>
              <a:rPr lang="it-IT" sz="2400" i="1" dirty="0">
                <a:latin typeface="+mn-lt"/>
              </a:rPr>
              <a:t>Realtime Data v. Iancu</a:t>
            </a:r>
            <a:r>
              <a:rPr lang="it-IT" sz="2400" dirty="0">
                <a:latin typeface="+mn-lt"/>
              </a:rPr>
              <a:t>, 912 F.3d 1368, 1373 (Fed. Cir. 2019)</a:t>
            </a:r>
          </a:p>
          <a:p>
            <a:pPr marL="1200127" lvl="2" indent="-285750">
              <a:buClr>
                <a:srgbClr val="FF4500"/>
              </a:buClr>
              <a:buSzPct val="100000"/>
              <a:buFont typeface="Arial"/>
              <a:buChar char="•"/>
            </a:pPr>
            <a:endParaRPr lang="en-US" sz="2400" dirty="0">
              <a:latin typeface="+mn-lt"/>
            </a:endParaRPr>
          </a:p>
          <a:p>
            <a:pPr marL="285750" indent="-285750">
              <a:buClr>
                <a:srgbClr val="FF4500"/>
              </a:buClr>
              <a:buSzPct val="100000"/>
              <a:buFont typeface="Arial"/>
              <a:buChar char="•"/>
            </a:pPr>
            <a:endParaRPr lang="en-US" sz="2400" dirty="0">
              <a:latin typeface="+mn-lt"/>
            </a:endParaRPr>
          </a:p>
        </p:txBody>
      </p:sp>
      <p:sp>
        <p:nvSpPr>
          <p:cNvPr id="2" name="Slide Number Placeholder 1">
            <a:extLst>
              <a:ext uri="{FF2B5EF4-FFF2-40B4-BE49-F238E27FC236}">
                <a16:creationId xmlns:a16="http://schemas.microsoft.com/office/drawing/2014/main" id="{1EC51A81-1236-4064-BAFE-C75A9509AA5D}"/>
              </a:ext>
            </a:extLst>
          </p:cNvPr>
          <p:cNvSpPr>
            <a:spLocks noGrp="1"/>
          </p:cNvSpPr>
          <p:nvPr>
            <p:ph type="sldNum" sz="quarter" idx="4"/>
          </p:nvPr>
        </p:nvSpPr>
        <p:spPr/>
        <p:txBody>
          <a:bodyPr/>
          <a:lstStyle/>
          <a:p>
            <a:fld id="{FAF37999-0786-C54B-82A0-1F7887361FB8}" type="slidenum">
              <a:rPr lang="en-US" smtClean="0"/>
              <a:pPr/>
              <a:t>12</a:t>
            </a:fld>
            <a:endParaRPr lang="en-US" dirty="0"/>
          </a:p>
        </p:txBody>
      </p:sp>
    </p:spTree>
    <p:extLst>
      <p:ext uri="{BB962C8B-B14F-4D97-AF65-F5344CB8AC3E}">
        <p14:creationId xmlns:p14="http://schemas.microsoft.com/office/powerpoint/2010/main" val="3252627806"/>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2"/>
          <p:cNvSpPr txBox="1">
            <a:spLocks noGrp="1"/>
          </p:cNvSpPr>
          <p:nvPr>
            <p:ph type="title"/>
          </p:nvPr>
        </p:nvSpPr>
        <p:spPr>
          <a:prstGeom prst="rect">
            <a:avLst/>
          </a:prstGeom>
        </p:spPr>
        <p:txBody>
          <a:bodyPr/>
          <a:lstStyle>
            <a:lvl1pPr algn="ctr"/>
          </a:lstStyle>
          <a:p>
            <a:r>
              <a:rPr lang="en-US" sz="3200" dirty="0">
                <a:latin typeface="Calibri" panose="020F0502020204030204" pitchFamily="34" charset="0"/>
                <a:ea typeface="Calibri" panose="020F0502020204030204" pitchFamily="34" charset="0"/>
                <a:cs typeface="Calibri" panose="020F0502020204030204" pitchFamily="34" charset="0"/>
              </a:rPr>
              <a:t>Single-Reference Obviousness</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169" name="Content Placeholder 1"/>
          <p:cNvSpPr txBox="1">
            <a:spLocks noGrp="1"/>
          </p:cNvSpPr>
          <p:nvPr>
            <p:ph type="body" sz="quarter" idx="13"/>
          </p:nvPr>
        </p:nvSpPr>
        <p:spPr>
          <a:xfrm>
            <a:off x="557784" y="1042416"/>
            <a:ext cx="11054208" cy="5257800"/>
          </a:xfrm>
          <a:prstGeom prst="rect">
            <a:avLst/>
          </a:prstGeom>
        </p:spPr>
        <p:txBody>
          <a:bodyPr>
            <a:normAutofit/>
          </a:bodyPr>
          <a:lstStyle/>
          <a:p>
            <a:r>
              <a:rPr lang="en-US" sz="2800" dirty="0">
                <a:solidFill>
                  <a:schemeClr val="tx1"/>
                </a:solidFill>
                <a:latin typeface="+mn-lt"/>
              </a:rPr>
              <a:t>In limited circumstances, common sense can supply a “known motivation” in cases of single-reference obviousness</a:t>
            </a:r>
          </a:p>
          <a:p>
            <a:r>
              <a:rPr lang="en-US" sz="2800" i="1" dirty="0" err="1">
                <a:latin typeface="+mn-lt"/>
              </a:rPr>
              <a:t>Arendi</a:t>
            </a:r>
            <a:r>
              <a:rPr lang="en-US" sz="2800" i="1" dirty="0">
                <a:latin typeface="+mn-lt"/>
              </a:rPr>
              <a:t> S.A.R.L. v. Apple Inc.</a:t>
            </a:r>
            <a:r>
              <a:rPr lang="en-US" sz="2800" dirty="0">
                <a:latin typeface="+mn-lt"/>
              </a:rPr>
              <a:t>, 832 F.3d 1355, 1361 (Fed. Cir. 2016)</a:t>
            </a:r>
          </a:p>
          <a:p>
            <a:pPr marL="285750" indent="-285750">
              <a:buClr>
                <a:srgbClr val="FF4500"/>
              </a:buClr>
              <a:buSzPct val="100000"/>
              <a:buFont typeface="Arial"/>
              <a:buChar char="•"/>
            </a:pPr>
            <a:r>
              <a:rPr lang="en-US" sz="2400" dirty="0">
                <a:latin typeface="+mn-lt"/>
              </a:rPr>
              <a:t>“[C]</a:t>
            </a:r>
            <a:r>
              <a:rPr lang="en-US" sz="2400" dirty="0" err="1">
                <a:latin typeface="+mn-lt"/>
              </a:rPr>
              <a:t>ommon</a:t>
            </a:r>
            <a:r>
              <a:rPr lang="en-US" sz="2400" dirty="0">
                <a:latin typeface="+mn-lt"/>
              </a:rPr>
              <a:t> sense and common knowledge have their proper place in the obviousness inquiry,” at least “if explained with sufficient reasoning.”</a:t>
            </a:r>
          </a:p>
          <a:p>
            <a:pPr marL="285750" indent="-285750">
              <a:buClr>
                <a:srgbClr val="FF4500"/>
              </a:buClr>
              <a:buSzPct val="100000"/>
              <a:buFont typeface="Arial"/>
              <a:buChar char="•"/>
            </a:pPr>
            <a:endParaRPr lang="en-US" sz="2400" dirty="0">
              <a:latin typeface="+mn-lt"/>
            </a:endParaRPr>
          </a:p>
        </p:txBody>
      </p:sp>
      <p:sp>
        <p:nvSpPr>
          <p:cNvPr id="2" name="Slide Number Placeholder 1">
            <a:extLst>
              <a:ext uri="{FF2B5EF4-FFF2-40B4-BE49-F238E27FC236}">
                <a16:creationId xmlns:a16="http://schemas.microsoft.com/office/drawing/2014/main" id="{EC5F5134-B73E-7FF7-8314-C3956F8886D1}"/>
              </a:ext>
            </a:extLst>
          </p:cNvPr>
          <p:cNvSpPr>
            <a:spLocks noGrp="1"/>
          </p:cNvSpPr>
          <p:nvPr>
            <p:ph type="sldNum" sz="quarter" idx="4"/>
          </p:nvPr>
        </p:nvSpPr>
        <p:spPr/>
        <p:txBody>
          <a:bodyPr/>
          <a:lstStyle/>
          <a:p>
            <a:fld id="{FAF37999-0786-C54B-82A0-1F7887361FB8}" type="slidenum">
              <a:rPr lang="en-US" smtClean="0"/>
              <a:pPr/>
              <a:t>13</a:t>
            </a:fld>
            <a:endParaRPr lang="en-US" dirty="0"/>
          </a:p>
        </p:txBody>
      </p:sp>
    </p:spTree>
    <p:extLst>
      <p:ext uri="{BB962C8B-B14F-4D97-AF65-F5344CB8AC3E}">
        <p14:creationId xmlns:p14="http://schemas.microsoft.com/office/powerpoint/2010/main" val="1992393978"/>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2"/>
          <p:cNvSpPr txBox="1">
            <a:spLocks noGrp="1"/>
          </p:cNvSpPr>
          <p:nvPr>
            <p:ph type="title"/>
          </p:nvPr>
        </p:nvSpPr>
        <p:spPr>
          <a:prstGeom prst="rect">
            <a:avLst/>
          </a:prstGeom>
        </p:spPr>
        <p:txBody>
          <a:bodyPr/>
          <a:lstStyle>
            <a:lvl1pPr algn="ctr"/>
          </a:lstStyle>
          <a:p>
            <a:r>
              <a:rPr lang="en-US" sz="3200" dirty="0">
                <a:latin typeface="Calibri" panose="020F0502020204030204" pitchFamily="34" charset="0"/>
                <a:ea typeface="Calibri" panose="020F0502020204030204" pitchFamily="34" charset="0"/>
                <a:cs typeface="Calibri" panose="020F0502020204030204" pitchFamily="34" charset="0"/>
              </a:rPr>
              <a:t>Single-Reference Obviousness</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169" name="Content Placeholder 1"/>
          <p:cNvSpPr txBox="1">
            <a:spLocks noGrp="1"/>
          </p:cNvSpPr>
          <p:nvPr>
            <p:ph type="body" sz="quarter" idx="13"/>
          </p:nvPr>
        </p:nvSpPr>
        <p:spPr>
          <a:xfrm>
            <a:off x="557784" y="1042416"/>
            <a:ext cx="11054208" cy="5257800"/>
          </a:xfrm>
          <a:prstGeom prst="rect">
            <a:avLst/>
          </a:prstGeom>
        </p:spPr>
        <p:txBody>
          <a:bodyPr>
            <a:normAutofit/>
          </a:bodyPr>
          <a:lstStyle/>
          <a:p>
            <a:r>
              <a:rPr lang="en-US" sz="2800" dirty="0">
                <a:solidFill>
                  <a:schemeClr val="tx1"/>
                </a:solidFill>
                <a:latin typeface="+mn-lt"/>
              </a:rPr>
              <a:t>How has the Board treated anticipation + single-reference obviousness?</a:t>
            </a:r>
          </a:p>
          <a:p>
            <a:pPr marL="285750" indent="-285750">
              <a:buClr>
                <a:srgbClr val="FF4500"/>
              </a:buClr>
              <a:buSzPct val="100000"/>
              <a:buFont typeface="Arial"/>
              <a:buChar char="•"/>
            </a:pPr>
            <a:r>
              <a:rPr lang="en-US" sz="2400" dirty="0">
                <a:latin typeface="+mn-lt"/>
              </a:rPr>
              <a:t>Some panels have addressed both routes</a:t>
            </a:r>
          </a:p>
          <a:p>
            <a:pPr marL="742939" lvl="1" indent="-285750">
              <a:buClr>
                <a:srgbClr val="FF4500"/>
              </a:buClr>
              <a:buSzPct val="100000"/>
              <a:buFont typeface="Arial"/>
              <a:buChar char="•"/>
            </a:pPr>
            <a:r>
              <a:rPr lang="en-US" sz="2000" i="1" dirty="0">
                <a:latin typeface="+mn-lt"/>
              </a:rPr>
              <a:t>Pacific Surf Designs, Inc. v. Surf Waves, Ltd.</a:t>
            </a:r>
            <a:r>
              <a:rPr lang="en-US" sz="2000" dirty="0">
                <a:latin typeface="+mn-lt"/>
              </a:rPr>
              <a:t>, Case No. IPR2016-01454 (Paper 31)</a:t>
            </a:r>
          </a:p>
          <a:p>
            <a:pPr marL="1200127" lvl="2" indent="-285750">
              <a:buClr>
                <a:srgbClr val="FF4500"/>
              </a:buClr>
              <a:buSzPct val="100000"/>
              <a:buFont typeface="Arial"/>
              <a:buChar char="•"/>
            </a:pPr>
            <a:r>
              <a:rPr lang="en-US" sz="2000" dirty="0">
                <a:latin typeface="+mn-lt"/>
              </a:rPr>
              <a:t>“Although the Petition presents single-reference obviousness arguments intertwined with anticipation arguments, we consider them two separate grounds and </a:t>
            </a:r>
            <a:r>
              <a:rPr lang="en-US" sz="2000" b="1" dirty="0">
                <a:latin typeface="+mn-lt"/>
              </a:rPr>
              <a:t>evaluate them separately</a:t>
            </a:r>
            <a:r>
              <a:rPr lang="en-US" sz="2000" dirty="0">
                <a:latin typeface="+mn-lt"/>
              </a:rPr>
              <a:t>.”</a:t>
            </a:r>
          </a:p>
          <a:p>
            <a:pPr marL="742939" lvl="1" indent="-285750">
              <a:buClr>
                <a:srgbClr val="FF4500"/>
              </a:buClr>
              <a:buSzPct val="100000"/>
              <a:buFont typeface="Arial"/>
              <a:buChar char="•"/>
            </a:pPr>
            <a:r>
              <a:rPr lang="en-US" sz="2000" i="1" dirty="0">
                <a:latin typeface="+mn-lt"/>
              </a:rPr>
              <a:t>Palette Life Sci., Inc. v. Incept LLC</a:t>
            </a:r>
            <a:r>
              <a:rPr lang="en-US" sz="2000" dirty="0">
                <a:latin typeface="+mn-lt"/>
              </a:rPr>
              <a:t>, Case No. IPR2020-00002 (Paper 62)</a:t>
            </a:r>
          </a:p>
          <a:p>
            <a:pPr marL="1200127" lvl="2" indent="-285750">
              <a:buClr>
                <a:srgbClr val="FF4500"/>
              </a:buClr>
              <a:buSzPct val="100000"/>
              <a:buFont typeface="Arial"/>
              <a:buChar char="•"/>
            </a:pPr>
            <a:r>
              <a:rPr lang="en-US" sz="2000" dirty="0">
                <a:latin typeface="+mn-lt"/>
              </a:rPr>
              <a:t>“</a:t>
            </a:r>
            <a:r>
              <a:rPr lang="en-US" sz="2000" b="1" dirty="0">
                <a:latin typeface="+mn-lt"/>
              </a:rPr>
              <a:t>Even if </a:t>
            </a:r>
            <a:r>
              <a:rPr lang="en-US" sz="2000" dirty="0">
                <a:latin typeface="+mn-lt"/>
              </a:rPr>
              <a:t>Wallace were to be viewed as not teaching each claim limitation, we agree with Petitioner that based on the current record and persuasive testimony of [experts], Wallace would have suggested to a person of ordinary skill in the art to select and prepare a biocompatible, biodegradable polymer gel….”</a:t>
            </a:r>
          </a:p>
          <a:p>
            <a:pPr marL="742939" lvl="1" indent="-285750">
              <a:buClr>
                <a:srgbClr val="FF4500"/>
              </a:buClr>
              <a:buSzPct val="100000"/>
              <a:buFont typeface="Arial"/>
              <a:buChar char="•"/>
            </a:pPr>
            <a:endParaRPr lang="en-US" sz="2000" dirty="0">
              <a:latin typeface="+mn-lt"/>
            </a:endParaRPr>
          </a:p>
          <a:p>
            <a:pPr marL="742939" lvl="1" indent="-285750">
              <a:buClr>
                <a:srgbClr val="FF4500"/>
              </a:buClr>
              <a:buSzPct val="100000"/>
              <a:buFont typeface="Arial"/>
              <a:buChar char="•"/>
            </a:pPr>
            <a:endParaRPr lang="en-US" sz="2000" dirty="0">
              <a:latin typeface="+mn-lt"/>
            </a:endParaRPr>
          </a:p>
        </p:txBody>
      </p:sp>
      <p:sp>
        <p:nvSpPr>
          <p:cNvPr id="2" name="Slide Number Placeholder 1">
            <a:extLst>
              <a:ext uri="{FF2B5EF4-FFF2-40B4-BE49-F238E27FC236}">
                <a16:creationId xmlns:a16="http://schemas.microsoft.com/office/drawing/2014/main" id="{58442364-A700-EF77-B658-CD46C11286A6}"/>
              </a:ext>
            </a:extLst>
          </p:cNvPr>
          <p:cNvSpPr>
            <a:spLocks noGrp="1"/>
          </p:cNvSpPr>
          <p:nvPr>
            <p:ph type="sldNum" sz="quarter" idx="4"/>
          </p:nvPr>
        </p:nvSpPr>
        <p:spPr/>
        <p:txBody>
          <a:bodyPr/>
          <a:lstStyle/>
          <a:p>
            <a:fld id="{FAF37999-0786-C54B-82A0-1F7887361FB8}" type="slidenum">
              <a:rPr lang="en-US" smtClean="0"/>
              <a:pPr/>
              <a:t>14</a:t>
            </a:fld>
            <a:endParaRPr lang="en-US" dirty="0"/>
          </a:p>
        </p:txBody>
      </p:sp>
    </p:spTree>
    <p:extLst>
      <p:ext uri="{BB962C8B-B14F-4D97-AF65-F5344CB8AC3E}">
        <p14:creationId xmlns:p14="http://schemas.microsoft.com/office/powerpoint/2010/main" val="1192929473"/>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2"/>
          <p:cNvSpPr txBox="1">
            <a:spLocks noGrp="1"/>
          </p:cNvSpPr>
          <p:nvPr>
            <p:ph type="title"/>
          </p:nvPr>
        </p:nvSpPr>
        <p:spPr>
          <a:prstGeom prst="rect">
            <a:avLst/>
          </a:prstGeom>
        </p:spPr>
        <p:txBody>
          <a:bodyPr/>
          <a:lstStyle>
            <a:lvl1pPr algn="ctr"/>
          </a:lstStyle>
          <a:p>
            <a:r>
              <a:rPr lang="en-US" sz="3200" dirty="0">
                <a:latin typeface="Calibri" panose="020F0502020204030204" pitchFamily="34" charset="0"/>
                <a:ea typeface="Calibri" panose="020F0502020204030204" pitchFamily="34" charset="0"/>
                <a:cs typeface="Calibri" panose="020F0502020204030204" pitchFamily="34" charset="0"/>
              </a:rPr>
              <a:t>Single-Reference Obviousness</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169" name="Content Placeholder 1"/>
          <p:cNvSpPr txBox="1">
            <a:spLocks noGrp="1"/>
          </p:cNvSpPr>
          <p:nvPr>
            <p:ph type="body" sz="quarter" idx="13"/>
          </p:nvPr>
        </p:nvSpPr>
        <p:spPr>
          <a:xfrm>
            <a:off x="557784" y="1042416"/>
            <a:ext cx="11054208" cy="5257800"/>
          </a:xfrm>
          <a:prstGeom prst="rect">
            <a:avLst/>
          </a:prstGeom>
        </p:spPr>
        <p:txBody>
          <a:bodyPr>
            <a:normAutofit/>
          </a:bodyPr>
          <a:lstStyle/>
          <a:p>
            <a:r>
              <a:rPr lang="en-US" sz="2800" dirty="0">
                <a:solidFill>
                  <a:schemeClr val="tx1"/>
                </a:solidFill>
                <a:latin typeface="+mn-lt"/>
              </a:rPr>
              <a:t>How has the Board treated anticipation + single-reference obviousness?</a:t>
            </a:r>
          </a:p>
          <a:p>
            <a:pPr marL="285750" indent="-285750">
              <a:buClr>
                <a:srgbClr val="FF4500"/>
              </a:buClr>
              <a:buSzPct val="100000"/>
              <a:buFont typeface="Arial"/>
              <a:buChar char="•"/>
            </a:pPr>
            <a:r>
              <a:rPr lang="en-US" sz="2400" dirty="0">
                <a:latin typeface="+mn-lt"/>
              </a:rPr>
              <a:t>Some panels have addressed anticipation and punted on obviousness</a:t>
            </a:r>
          </a:p>
          <a:p>
            <a:pPr marL="742939" lvl="1" indent="-285750">
              <a:buClr>
                <a:srgbClr val="FF4500"/>
              </a:buClr>
              <a:buSzPct val="100000"/>
              <a:buFont typeface="Arial"/>
              <a:buChar char="•"/>
            </a:pPr>
            <a:r>
              <a:rPr lang="en-US" sz="2000" i="1" dirty="0" err="1">
                <a:latin typeface="+mn-lt"/>
              </a:rPr>
              <a:t>CoolIT</a:t>
            </a:r>
            <a:r>
              <a:rPr lang="en-US" sz="2000" i="1" dirty="0">
                <a:latin typeface="+mn-lt"/>
              </a:rPr>
              <a:t> Systems, Inc. v. </a:t>
            </a:r>
            <a:r>
              <a:rPr lang="en-US" sz="2000" i="1" dirty="0" err="1">
                <a:latin typeface="+mn-lt"/>
              </a:rPr>
              <a:t>Asetek</a:t>
            </a:r>
            <a:r>
              <a:rPr lang="en-US" sz="2000" i="1" dirty="0">
                <a:latin typeface="+mn-lt"/>
              </a:rPr>
              <a:t> </a:t>
            </a:r>
            <a:r>
              <a:rPr lang="en-US" sz="2000" i="1" dirty="0" err="1">
                <a:latin typeface="+mn-lt"/>
              </a:rPr>
              <a:t>Danmark</a:t>
            </a:r>
            <a:r>
              <a:rPr lang="en-US" sz="2000" i="1" dirty="0">
                <a:latin typeface="+mn-lt"/>
              </a:rPr>
              <a:t> A/S</a:t>
            </a:r>
            <a:r>
              <a:rPr lang="en-US" sz="2000" dirty="0">
                <a:latin typeface="+mn-lt"/>
              </a:rPr>
              <a:t>, Case No. IPR2020-00522 (Paper 40)</a:t>
            </a:r>
          </a:p>
          <a:p>
            <a:pPr marL="1200127" lvl="2" indent="-285750">
              <a:buClr>
                <a:srgbClr val="FF4500"/>
              </a:buClr>
              <a:buSzPct val="100000"/>
              <a:buFont typeface="Arial"/>
              <a:buChar char="•"/>
            </a:pPr>
            <a:r>
              <a:rPr lang="en-US" sz="2000" dirty="0">
                <a:latin typeface="+mn-lt"/>
              </a:rPr>
              <a:t>“[A]</a:t>
            </a:r>
            <a:r>
              <a:rPr lang="en-US" sz="2000" dirty="0" err="1">
                <a:latin typeface="+mn-lt"/>
              </a:rPr>
              <a:t>ddressing</a:t>
            </a:r>
            <a:r>
              <a:rPr lang="en-US" sz="2000" dirty="0">
                <a:latin typeface="+mn-lt"/>
              </a:rPr>
              <a:t> Petitioner’s single reference obviousness ground would not change our conclusion that these claims are unpatentable (</a:t>
            </a:r>
            <a:r>
              <a:rPr lang="en-US" sz="2000" i="1" dirty="0">
                <a:latin typeface="+mn-lt"/>
              </a:rPr>
              <a:t>see</a:t>
            </a:r>
            <a:r>
              <a:rPr lang="en-US" sz="2000" dirty="0">
                <a:latin typeface="+mn-lt"/>
              </a:rPr>
              <a:t> supra 17–23), and </a:t>
            </a:r>
            <a:r>
              <a:rPr lang="en-US" sz="2000" b="1" dirty="0">
                <a:latin typeface="+mn-lt"/>
              </a:rPr>
              <a:t>we thus decline to consider this ground</a:t>
            </a:r>
            <a:r>
              <a:rPr lang="en-US" sz="2000" dirty="0">
                <a:latin typeface="+mn-lt"/>
              </a:rPr>
              <a:t>. </a:t>
            </a:r>
            <a:r>
              <a:rPr lang="en-US" sz="2000" i="1" dirty="0">
                <a:latin typeface="+mn-lt"/>
              </a:rPr>
              <a:t>See, e.g., Bos. Sci. </a:t>
            </a:r>
            <a:r>
              <a:rPr lang="en-US" sz="2000" i="1" dirty="0" err="1">
                <a:latin typeface="+mn-lt"/>
              </a:rPr>
              <a:t>Scimed</a:t>
            </a:r>
            <a:r>
              <a:rPr lang="en-US" sz="2000" i="1" dirty="0">
                <a:latin typeface="+mn-lt"/>
              </a:rPr>
              <a:t>, Inc. v. Cook Grp. Inc.</a:t>
            </a:r>
            <a:r>
              <a:rPr lang="en-US" sz="2000" dirty="0">
                <a:latin typeface="+mn-lt"/>
              </a:rPr>
              <a:t>, 809 F. </a:t>
            </a:r>
            <a:r>
              <a:rPr lang="en-US" sz="2000" dirty="0" err="1">
                <a:latin typeface="+mn-lt"/>
              </a:rPr>
              <a:t>App’x</a:t>
            </a:r>
            <a:r>
              <a:rPr lang="en-US" sz="2000" dirty="0">
                <a:latin typeface="+mn-lt"/>
              </a:rPr>
              <a:t> 984, 990 (Fed. Cir. 2020) (nonprecedential) (rejecting argument that it is improper for the Board to decline to address alternative grounds with respect to claims found unpatentable on another ground, and determining that ‘the Board need not address issues that are not necessary to the resolution of the proceeding’)”</a:t>
            </a:r>
          </a:p>
        </p:txBody>
      </p:sp>
      <p:sp>
        <p:nvSpPr>
          <p:cNvPr id="2" name="Slide Number Placeholder 1">
            <a:extLst>
              <a:ext uri="{FF2B5EF4-FFF2-40B4-BE49-F238E27FC236}">
                <a16:creationId xmlns:a16="http://schemas.microsoft.com/office/drawing/2014/main" id="{B469176D-9F81-BEF8-63BD-BAF9A8DFD0B4}"/>
              </a:ext>
            </a:extLst>
          </p:cNvPr>
          <p:cNvSpPr>
            <a:spLocks noGrp="1"/>
          </p:cNvSpPr>
          <p:nvPr>
            <p:ph type="sldNum" sz="quarter" idx="4"/>
          </p:nvPr>
        </p:nvSpPr>
        <p:spPr/>
        <p:txBody>
          <a:bodyPr/>
          <a:lstStyle/>
          <a:p>
            <a:fld id="{FAF37999-0786-C54B-82A0-1F7887361FB8}" type="slidenum">
              <a:rPr lang="en-US" smtClean="0"/>
              <a:pPr/>
              <a:t>15</a:t>
            </a:fld>
            <a:endParaRPr lang="en-US" dirty="0"/>
          </a:p>
        </p:txBody>
      </p:sp>
    </p:spTree>
    <p:extLst>
      <p:ext uri="{BB962C8B-B14F-4D97-AF65-F5344CB8AC3E}">
        <p14:creationId xmlns:p14="http://schemas.microsoft.com/office/powerpoint/2010/main" val="4187944988"/>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2"/>
          <p:cNvSpPr txBox="1">
            <a:spLocks noGrp="1"/>
          </p:cNvSpPr>
          <p:nvPr>
            <p:ph type="title"/>
          </p:nvPr>
        </p:nvSpPr>
        <p:spPr>
          <a:prstGeom prst="rect">
            <a:avLst/>
          </a:prstGeom>
        </p:spPr>
        <p:txBody>
          <a:bodyPr/>
          <a:lstStyle>
            <a:lvl1pPr algn="ctr"/>
          </a:lstStyle>
          <a:p>
            <a:r>
              <a:rPr lang="en-US" sz="3200" dirty="0">
                <a:latin typeface="Calibri" panose="020F0502020204030204" pitchFamily="34" charset="0"/>
                <a:ea typeface="Calibri" panose="020F0502020204030204" pitchFamily="34" charset="0"/>
                <a:cs typeface="Calibri" panose="020F0502020204030204" pitchFamily="34" charset="0"/>
              </a:rPr>
              <a:t>Single-Reference Obviousness</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169" name="Content Placeholder 1"/>
          <p:cNvSpPr txBox="1">
            <a:spLocks noGrp="1"/>
          </p:cNvSpPr>
          <p:nvPr>
            <p:ph type="body" sz="quarter" idx="13"/>
          </p:nvPr>
        </p:nvSpPr>
        <p:spPr>
          <a:xfrm>
            <a:off x="557784" y="1042416"/>
            <a:ext cx="11054208" cy="5257800"/>
          </a:xfrm>
          <a:prstGeom prst="rect">
            <a:avLst/>
          </a:prstGeom>
        </p:spPr>
        <p:txBody>
          <a:bodyPr>
            <a:normAutofit/>
          </a:bodyPr>
          <a:lstStyle/>
          <a:p>
            <a:r>
              <a:rPr lang="en-US" sz="2800" dirty="0">
                <a:solidFill>
                  <a:schemeClr val="tx1"/>
                </a:solidFill>
                <a:latin typeface="+mn-lt"/>
              </a:rPr>
              <a:t>How has the Board treated anticipation + single-reference obviousness?</a:t>
            </a:r>
          </a:p>
          <a:p>
            <a:pPr marL="285750" indent="-285750">
              <a:buClr>
                <a:srgbClr val="FF4500"/>
              </a:buClr>
              <a:buSzPct val="100000"/>
              <a:buFont typeface="Arial"/>
              <a:buChar char="•"/>
            </a:pPr>
            <a:r>
              <a:rPr lang="en-US" sz="2400" dirty="0">
                <a:latin typeface="+mn-lt"/>
              </a:rPr>
              <a:t>Some panels have addressed obviousness and punted on anticipation</a:t>
            </a:r>
          </a:p>
          <a:p>
            <a:pPr marL="742939" lvl="1" indent="-285750">
              <a:buClr>
                <a:srgbClr val="FF4500"/>
              </a:buClr>
              <a:buSzPct val="100000"/>
              <a:buFont typeface="Arial"/>
              <a:buChar char="•"/>
            </a:pPr>
            <a:r>
              <a:rPr lang="en-US" sz="2000" i="1" dirty="0">
                <a:latin typeface="+mn-lt"/>
              </a:rPr>
              <a:t>Spectrum Solutions LLC v. Longhorn Vaccines &amp; Diagnostics, LLC</a:t>
            </a:r>
            <a:r>
              <a:rPr lang="en-US" sz="2000" dirty="0">
                <a:latin typeface="+mn-lt"/>
              </a:rPr>
              <a:t>, Case No. IPR2021-00847 (Paper 112)</a:t>
            </a:r>
          </a:p>
          <a:p>
            <a:pPr marL="1200127" lvl="2" indent="-285750">
              <a:buClr>
                <a:srgbClr val="FF4500"/>
              </a:buClr>
              <a:buSzPct val="100000"/>
              <a:buFont typeface="Arial"/>
              <a:buChar char="•"/>
            </a:pPr>
            <a:r>
              <a:rPr lang="en-US" sz="2000" dirty="0">
                <a:latin typeface="+mn-lt"/>
              </a:rPr>
              <a:t>“Having determined that Petitioner has shown these claims would have been obvious over Birnboim, </a:t>
            </a:r>
            <a:r>
              <a:rPr lang="en-US" sz="2000" b="1" dirty="0">
                <a:latin typeface="+mn-lt"/>
              </a:rPr>
              <a:t>we do not address the anticipation ground</a:t>
            </a:r>
            <a:r>
              <a:rPr lang="en-US" sz="2000" dirty="0">
                <a:latin typeface="+mn-lt"/>
              </a:rPr>
              <a:t>. </a:t>
            </a:r>
            <a:r>
              <a:rPr lang="en-US" sz="2000" i="1" dirty="0">
                <a:latin typeface="+mn-lt"/>
              </a:rPr>
              <a:t>See SAS Inst. Inc. v. Iancu</a:t>
            </a:r>
            <a:r>
              <a:rPr lang="en-US" sz="2000" dirty="0">
                <a:latin typeface="+mn-lt"/>
              </a:rPr>
              <a:t>, 138 S. Ct. 1348, 1359 (2018) (holding a petitioner “is entitled to a final written decision addressing all of the claims it has challenged”); </a:t>
            </a:r>
            <a:r>
              <a:rPr lang="en-US" sz="2000" i="1" dirty="0">
                <a:latin typeface="+mn-lt"/>
              </a:rPr>
              <a:t>Bos. Sci. </a:t>
            </a:r>
            <a:r>
              <a:rPr lang="en-US" sz="2000" i="1" dirty="0" err="1">
                <a:latin typeface="+mn-lt"/>
              </a:rPr>
              <a:t>Scimed</a:t>
            </a:r>
            <a:r>
              <a:rPr lang="en-US" sz="2000" i="1" dirty="0">
                <a:latin typeface="+mn-lt"/>
              </a:rPr>
              <a:t>, Inc. v. Cook Grp. Inc.</a:t>
            </a:r>
            <a:r>
              <a:rPr lang="en-US" sz="2000" dirty="0">
                <a:latin typeface="+mn-lt"/>
              </a:rPr>
              <a:t>, 809 F. </a:t>
            </a:r>
            <a:r>
              <a:rPr lang="en-US" sz="2000" dirty="0" err="1">
                <a:latin typeface="+mn-lt"/>
              </a:rPr>
              <a:t>App’x</a:t>
            </a:r>
            <a:r>
              <a:rPr lang="en-US" sz="2000" dirty="0">
                <a:latin typeface="+mn-lt"/>
              </a:rPr>
              <a:t> 984, 990 (Fed. Cir. 2020) (recognizing that the “Board need not address issues that are not necessary to the resolution of the proceeding” and, thus, agreeing that the Board has “discretion to decline to decide additional instituted grounds once the petitioner has prevailed on all its challenged claims”).</a:t>
            </a:r>
          </a:p>
        </p:txBody>
      </p:sp>
      <p:sp>
        <p:nvSpPr>
          <p:cNvPr id="2" name="Slide Number Placeholder 1">
            <a:extLst>
              <a:ext uri="{FF2B5EF4-FFF2-40B4-BE49-F238E27FC236}">
                <a16:creationId xmlns:a16="http://schemas.microsoft.com/office/drawing/2014/main" id="{62FCD81F-DA99-217A-34FD-7D548525CF8B}"/>
              </a:ext>
            </a:extLst>
          </p:cNvPr>
          <p:cNvSpPr>
            <a:spLocks noGrp="1"/>
          </p:cNvSpPr>
          <p:nvPr>
            <p:ph type="sldNum" sz="quarter" idx="4"/>
          </p:nvPr>
        </p:nvSpPr>
        <p:spPr/>
        <p:txBody>
          <a:bodyPr/>
          <a:lstStyle/>
          <a:p>
            <a:fld id="{FAF37999-0786-C54B-82A0-1F7887361FB8}" type="slidenum">
              <a:rPr lang="en-US" smtClean="0"/>
              <a:pPr/>
              <a:t>16</a:t>
            </a:fld>
            <a:endParaRPr lang="en-US" dirty="0"/>
          </a:p>
        </p:txBody>
      </p:sp>
    </p:spTree>
    <p:extLst>
      <p:ext uri="{BB962C8B-B14F-4D97-AF65-F5344CB8AC3E}">
        <p14:creationId xmlns:p14="http://schemas.microsoft.com/office/powerpoint/2010/main" val="2721663457"/>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2"/>
          <p:cNvSpPr txBox="1">
            <a:spLocks noGrp="1"/>
          </p:cNvSpPr>
          <p:nvPr>
            <p:ph type="title"/>
          </p:nvPr>
        </p:nvSpPr>
        <p:spPr>
          <a:prstGeom prst="rect">
            <a:avLst/>
          </a:prstGeom>
        </p:spPr>
        <p:txBody>
          <a:bodyPr/>
          <a:lstStyle>
            <a:lvl1pPr algn="ctr"/>
          </a:lstStyle>
          <a:p>
            <a:r>
              <a:rPr lang="en-US" sz="3200" dirty="0">
                <a:latin typeface="Calibri" panose="020F0502020204030204" pitchFamily="34" charset="0"/>
                <a:ea typeface="Calibri" panose="020F0502020204030204" pitchFamily="34" charset="0"/>
                <a:cs typeface="Calibri" panose="020F0502020204030204" pitchFamily="34" charset="0"/>
              </a:rPr>
              <a:t>Addressing Analogous Art Arguments</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169" name="Content Placeholder 1"/>
          <p:cNvSpPr txBox="1">
            <a:spLocks noGrp="1"/>
          </p:cNvSpPr>
          <p:nvPr>
            <p:ph type="body" sz="quarter" idx="13"/>
          </p:nvPr>
        </p:nvSpPr>
        <p:spPr>
          <a:xfrm>
            <a:off x="557784" y="1042416"/>
            <a:ext cx="11054208" cy="5257800"/>
          </a:xfrm>
          <a:prstGeom prst="rect">
            <a:avLst/>
          </a:prstGeom>
        </p:spPr>
        <p:txBody>
          <a:bodyPr>
            <a:normAutofit/>
          </a:bodyPr>
          <a:lstStyle/>
          <a:p>
            <a:r>
              <a:rPr lang="en-US" sz="2800" dirty="0">
                <a:solidFill>
                  <a:schemeClr val="tx1"/>
                </a:solidFill>
                <a:latin typeface="+mn-lt"/>
              </a:rPr>
              <a:t>Do you need to establish up front in the petition that references are analogous art for obviousness purposes?</a:t>
            </a:r>
          </a:p>
          <a:p>
            <a:pPr marL="285750" indent="-285750">
              <a:buClr>
                <a:srgbClr val="FF4500"/>
              </a:buClr>
              <a:buSzPct val="100000"/>
              <a:buFont typeface="Arial"/>
              <a:buChar char="•"/>
            </a:pPr>
            <a:r>
              <a:rPr lang="en-US" sz="2400" dirty="0">
                <a:latin typeface="+mn-lt"/>
              </a:rPr>
              <a:t>In the past, Board panels have denied institution because the petition itself did not address whether two references are analogous art for obviousness purposes</a:t>
            </a:r>
          </a:p>
          <a:p>
            <a:pPr marL="742939" lvl="1" indent="-285750">
              <a:buClr>
                <a:srgbClr val="FF4500"/>
              </a:buClr>
              <a:buSzPct val="100000"/>
              <a:buFont typeface="Arial"/>
              <a:buChar char="•"/>
            </a:pPr>
            <a:r>
              <a:rPr lang="en-US" sz="2000" i="1" dirty="0">
                <a:latin typeface="+mn-lt"/>
              </a:rPr>
              <a:t>Chamberlain Group, LLC v. Overhead Door Corp</a:t>
            </a:r>
            <a:r>
              <a:rPr lang="en-US" sz="2000" dirty="0">
                <a:latin typeface="+mn-lt"/>
              </a:rPr>
              <a:t>. Case No. IPR2022-00842 (Paper 9). </a:t>
            </a:r>
          </a:p>
          <a:p>
            <a:pPr marL="1200127" lvl="2" indent="-285750">
              <a:buClr>
                <a:srgbClr val="FF4500"/>
              </a:buClr>
              <a:buSzPct val="100000"/>
              <a:buFont typeface="Arial"/>
              <a:buChar char="•"/>
            </a:pPr>
            <a:r>
              <a:rPr lang="en-US" sz="2000" dirty="0">
                <a:latin typeface="+mn-lt"/>
              </a:rPr>
              <a:t>“Petitioner does not address whether [the reference] is analogous art,” thus, the Board held that “Petitioner does not sufficiently show that [the reference] would logically have commended itself to an inventor’s attention in considering a problem of” of the challenged patent.</a:t>
            </a:r>
          </a:p>
          <a:p>
            <a:endParaRPr lang="en-US" sz="2800" dirty="0">
              <a:solidFill>
                <a:schemeClr val="tx1"/>
              </a:solidFill>
              <a:latin typeface="+mn-lt"/>
            </a:endParaRPr>
          </a:p>
        </p:txBody>
      </p:sp>
      <p:sp>
        <p:nvSpPr>
          <p:cNvPr id="2" name="Slide Number Placeholder 1">
            <a:extLst>
              <a:ext uri="{FF2B5EF4-FFF2-40B4-BE49-F238E27FC236}">
                <a16:creationId xmlns:a16="http://schemas.microsoft.com/office/drawing/2014/main" id="{9200B6C2-4250-A6E0-AB5D-8860C505B6DE}"/>
              </a:ext>
            </a:extLst>
          </p:cNvPr>
          <p:cNvSpPr>
            <a:spLocks noGrp="1"/>
          </p:cNvSpPr>
          <p:nvPr>
            <p:ph type="sldNum" sz="quarter" idx="4"/>
          </p:nvPr>
        </p:nvSpPr>
        <p:spPr/>
        <p:txBody>
          <a:bodyPr/>
          <a:lstStyle/>
          <a:p>
            <a:fld id="{FAF37999-0786-C54B-82A0-1F7887361FB8}" type="slidenum">
              <a:rPr lang="en-US" smtClean="0"/>
              <a:pPr/>
              <a:t>17</a:t>
            </a:fld>
            <a:endParaRPr lang="en-US" dirty="0"/>
          </a:p>
        </p:txBody>
      </p:sp>
    </p:spTree>
    <p:extLst>
      <p:ext uri="{BB962C8B-B14F-4D97-AF65-F5344CB8AC3E}">
        <p14:creationId xmlns:p14="http://schemas.microsoft.com/office/powerpoint/2010/main" val="116258915"/>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2"/>
          <p:cNvSpPr txBox="1">
            <a:spLocks noGrp="1"/>
          </p:cNvSpPr>
          <p:nvPr>
            <p:ph type="title"/>
          </p:nvPr>
        </p:nvSpPr>
        <p:spPr>
          <a:prstGeom prst="rect">
            <a:avLst/>
          </a:prstGeom>
        </p:spPr>
        <p:txBody>
          <a:bodyPr/>
          <a:lstStyle>
            <a:lvl1pPr algn="ctr"/>
          </a:lstStyle>
          <a:p>
            <a:r>
              <a:rPr lang="en-US" sz="3200" dirty="0">
                <a:latin typeface="Calibri" panose="020F0502020204030204" pitchFamily="34" charset="0"/>
                <a:ea typeface="Calibri" panose="020F0502020204030204" pitchFamily="34" charset="0"/>
                <a:cs typeface="Calibri" panose="020F0502020204030204" pitchFamily="34" charset="0"/>
              </a:rPr>
              <a:t>Addressing Analogous Art Arguments</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169" name="Content Placeholder 1"/>
          <p:cNvSpPr txBox="1">
            <a:spLocks noGrp="1"/>
          </p:cNvSpPr>
          <p:nvPr>
            <p:ph type="body" sz="quarter" idx="13"/>
          </p:nvPr>
        </p:nvSpPr>
        <p:spPr>
          <a:xfrm>
            <a:off x="557784" y="1042416"/>
            <a:ext cx="11054208" cy="5257800"/>
          </a:xfrm>
          <a:prstGeom prst="rect">
            <a:avLst/>
          </a:prstGeom>
        </p:spPr>
        <p:txBody>
          <a:bodyPr>
            <a:normAutofit/>
          </a:bodyPr>
          <a:lstStyle/>
          <a:p>
            <a:r>
              <a:rPr lang="en-US" sz="2800" dirty="0">
                <a:solidFill>
                  <a:schemeClr val="tx1"/>
                </a:solidFill>
                <a:latin typeface="+mn-lt"/>
              </a:rPr>
              <a:t>Does the petition itself need to establish that references are analogous art for obviousness purposes?</a:t>
            </a:r>
          </a:p>
          <a:p>
            <a:pPr marL="285750" indent="-285750">
              <a:buClr>
                <a:srgbClr val="FF4500"/>
              </a:buClr>
              <a:buSzPct val="100000"/>
              <a:buFont typeface="Arial"/>
              <a:buChar char="•"/>
            </a:pPr>
            <a:r>
              <a:rPr lang="en-US" sz="2400" dirty="0">
                <a:latin typeface="+mn-lt"/>
              </a:rPr>
              <a:t>Federal Circuit:  No.  A petitioner can address it on reply</a:t>
            </a:r>
          </a:p>
          <a:p>
            <a:pPr marL="742939" lvl="1" indent="-285750">
              <a:buClr>
                <a:srgbClr val="FF4500"/>
              </a:buClr>
              <a:buSzPct val="100000"/>
              <a:buFont typeface="Arial"/>
              <a:buChar char="•"/>
            </a:pPr>
            <a:r>
              <a:rPr lang="en-US" sz="2400" dirty="0">
                <a:latin typeface="+mn-lt"/>
              </a:rPr>
              <a:t>“</a:t>
            </a:r>
            <a:r>
              <a:rPr lang="en-US" sz="2400" b="1" i="1" dirty="0">
                <a:latin typeface="+mn-lt"/>
              </a:rPr>
              <a:t>A petitioner is not required to anticipate and raise analogous art arguments in its petition</a:t>
            </a:r>
            <a:r>
              <a:rPr lang="en-US" sz="2400" dirty="0">
                <a:latin typeface="+mn-lt"/>
              </a:rPr>
              <a:t>; instead a petitioner can use its reply to ‘respond to arguments raised in the corresponding opposition, patent owner preliminary response, patent owner response, or decision on institution.’” </a:t>
            </a:r>
          </a:p>
          <a:p>
            <a:pPr lvl="2">
              <a:buClr>
                <a:srgbClr val="FF4500"/>
              </a:buClr>
              <a:buSzPct val="100000"/>
            </a:pPr>
            <a:r>
              <a:rPr lang="en-US" sz="1800" i="1" dirty="0">
                <a:latin typeface="+mn-lt"/>
              </a:rPr>
              <a:t>-- Sanofi-Aventis Deutschland GmbH v. Mylan Pharms. Inc.</a:t>
            </a:r>
            <a:r>
              <a:rPr lang="en-US" sz="1800" dirty="0">
                <a:latin typeface="+mn-lt"/>
              </a:rPr>
              <a:t>, 66 F.4th 1373, 1379 (Fed. Cir. 2023) ( citing </a:t>
            </a:r>
            <a:r>
              <a:rPr lang="da-DK" sz="1800" dirty="0">
                <a:latin typeface="+mn-lt"/>
              </a:rPr>
              <a:t>37 C.F.R. § 42.23)</a:t>
            </a:r>
            <a:endParaRPr lang="en-US" sz="1800" dirty="0">
              <a:latin typeface="+mn-lt"/>
            </a:endParaRPr>
          </a:p>
          <a:p>
            <a:pPr marL="742939" lvl="1" indent="-285750">
              <a:buClr>
                <a:srgbClr val="FF4500"/>
              </a:buClr>
              <a:buSzPct val="100000"/>
              <a:buFont typeface="Arial"/>
              <a:buChar char="•"/>
            </a:pPr>
            <a:endParaRPr lang="en-US" sz="1800" b="0" i="0" u="none" strike="noStrike" baseline="0" dirty="0">
              <a:latin typeface="TimesNewRomanPSMT"/>
            </a:endParaRPr>
          </a:p>
        </p:txBody>
      </p:sp>
      <p:sp>
        <p:nvSpPr>
          <p:cNvPr id="2" name="Slide Number Placeholder 1">
            <a:extLst>
              <a:ext uri="{FF2B5EF4-FFF2-40B4-BE49-F238E27FC236}">
                <a16:creationId xmlns:a16="http://schemas.microsoft.com/office/drawing/2014/main" id="{A060E1B0-3C1D-F9ED-8855-CC32AA4CF21C}"/>
              </a:ext>
            </a:extLst>
          </p:cNvPr>
          <p:cNvSpPr>
            <a:spLocks noGrp="1"/>
          </p:cNvSpPr>
          <p:nvPr>
            <p:ph type="sldNum" sz="quarter" idx="4"/>
          </p:nvPr>
        </p:nvSpPr>
        <p:spPr/>
        <p:txBody>
          <a:bodyPr/>
          <a:lstStyle/>
          <a:p>
            <a:fld id="{FAF37999-0786-C54B-82A0-1F7887361FB8}" type="slidenum">
              <a:rPr lang="en-US" smtClean="0"/>
              <a:pPr/>
              <a:t>18</a:t>
            </a:fld>
            <a:endParaRPr lang="en-US" dirty="0"/>
          </a:p>
        </p:txBody>
      </p:sp>
    </p:spTree>
    <p:extLst>
      <p:ext uri="{BB962C8B-B14F-4D97-AF65-F5344CB8AC3E}">
        <p14:creationId xmlns:p14="http://schemas.microsoft.com/office/powerpoint/2010/main" val="1866054725"/>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2"/>
          <p:cNvSpPr txBox="1">
            <a:spLocks noGrp="1"/>
          </p:cNvSpPr>
          <p:nvPr>
            <p:ph type="title"/>
          </p:nvPr>
        </p:nvSpPr>
        <p:spPr>
          <a:prstGeom prst="rect">
            <a:avLst/>
          </a:prstGeom>
        </p:spPr>
        <p:txBody>
          <a:bodyPr/>
          <a:lstStyle>
            <a:lvl1pPr algn="ctr"/>
          </a:lstStyle>
          <a:p>
            <a:r>
              <a:rPr lang="en-US" sz="3200" dirty="0">
                <a:latin typeface="Calibri" panose="020F0502020204030204" pitchFamily="34" charset="0"/>
                <a:ea typeface="Calibri" panose="020F0502020204030204" pitchFamily="34" charset="0"/>
                <a:cs typeface="Calibri" panose="020F0502020204030204" pitchFamily="34" charset="0"/>
              </a:rPr>
              <a:t>Addressing Analogous Art Arguments</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169" name="Content Placeholder 1"/>
          <p:cNvSpPr txBox="1">
            <a:spLocks noGrp="1"/>
          </p:cNvSpPr>
          <p:nvPr>
            <p:ph type="body" sz="quarter" idx="13"/>
          </p:nvPr>
        </p:nvSpPr>
        <p:spPr>
          <a:xfrm>
            <a:off x="557784" y="1042416"/>
            <a:ext cx="11054208" cy="5257800"/>
          </a:xfrm>
          <a:prstGeom prst="rect">
            <a:avLst/>
          </a:prstGeom>
        </p:spPr>
        <p:txBody>
          <a:bodyPr>
            <a:normAutofit/>
          </a:bodyPr>
          <a:lstStyle/>
          <a:p>
            <a:r>
              <a:rPr lang="en-US" sz="2800" dirty="0">
                <a:solidFill>
                  <a:schemeClr val="tx1"/>
                </a:solidFill>
                <a:latin typeface="+mn-lt"/>
              </a:rPr>
              <a:t>In an analogous art analysis, do you compare the prior art references to each other or to the challenged patent?  </a:t>
            </a:r>
          </a:p>
          <a:p>
            <a:pPr marL="285750" indent="-285750">
              <a:buClr>
                <a:srgbClr val="FF4500"/>
              </a:buClr>
              <a:buSzPct val="100000"/>
              <a:buFont typeface="Arial"/>
              <a:buChar char="•"/>
            </a:pPr>
            <a:r>
              <a:rPr lang="en-US" sz="2400" dirty="0">
                <a:latin typeface="+mn-lt"/>
              </a:rPr>
              <a:t>Federal Circuit: comparison is to the challenged patent</a:t>
            </a:r>
          </a:p>
          <a:p>
            <a:pPr marL="742939" lvl="1" indent="-285750">
              <a:buClr>
                <a:srgbClr val="FF4500"/>
              </a:buClr>
              <a:buSzPct val="100000"/>
              <a:buFont typeface="Arial"/>
              <a:buChar char="•"/>
            </a:pPr>
            <a:endParaRPr lang="en-US" sz="800" dirty="0">
              <a:latin typeface="+mn-lt"/>
            </a:endParaRPr>
          </a:p>
          <a:p>
            <a:pPr marL="742939" lvl="1" indent="-285750">
              <a:buClr>
                <a:srgbClr val="FF4500"/>
              </a:buClr>
              <a:buSzPct val="100000"/>
              <a:buFont typeface="Arial"/>
              <a:buChar char="•"/>
            </a:pPr>
            <a:r>
              <a:rPr lang="en-US" sz="2400" dirty="0">
                <a:latin typeface="+mn-lt"/>
              </a:rPr>
              <a:t>“In evaluating whether a reference is analogous, we have consistently held that a patent challenger must compare the reference to the challenged patent.”</a:t>
            </a:r>
          </a:p>
          <a:p>
            <a:pPr lvl="2">
              <a:buClr>
                <a:srgbClr val="FF4500"/>
              </a:buClr>
              <a:buSzPct val="100000"/>
            </a:pPr>
            <a:r>
              <a:rPr lang="en-US" sz="1800" i="1" dirty="0">
                <a:latin typeface="+mn-lt"/>
              </a:rPr>
              <a:t>-- Sanofi-Aventis Deutschland GmbH v. Mylan Pharms. Inc.</a:t>
            </a:r>
            <a:r>
              <a:rPr lang="en-US" sz="1800" dirty="0">
                <a:latin typeface="+mn-lt"/>
              </a:rPr>
              <a:t>, 66 F.4th 1373, 1377 (Fed. Cir. 2023)</a:t>
            </a:r>
            <a:endParaRPr lang="da-DK" sz="1800" dirty="0">
              <a:latin typeface="+mn-lt"/>
            </a:endParaRPr>
          </a:p>
          <a:p>
            <a:pPr marL="742939" lvl="1" indent="-285750">
              <a:buClr>
                <a:srgbClr val="FF4500"/>
              </a:buClr>
              <a:buSzPct val="100000"/>
              <a:buFont typeface="Arial"/>
              <a:buChar char="•"/>
            </a:pPr>
            <a:endParaRPr lang="en-US" sz="800" dirty="0">
              <a:latin typeface="+mn-lt"/>
            </a:endParaRPr>
          </a:p>
          <a:p>
            <a:pPr marL="742939" lvl="1" indent="-285750">
              <a:buClr>
                <a:srgbClr val="FF4500"/>
              </a:buClr>
              <a:buSzPct val="100000"/>
              <a:buFont typeface="Arial"/>
              <a:buChar char="•"/>
            </a:pPr>
            <a:r>
              <a:rPr lang="en-US" sz="2400" dirty="0">
                <a:latin typeface="+mn-lt"/>
              </a:rPr>
              <a:t>“Because Mylan argued that de </a:t>
            </a:r>
            <a:r>
              <a:rPr lang="en-US" sz="2400" dirty="0" err="1">
                <a:latin typeface="+mn-lt"/>
              </a:rPr>
              <a:t>Gennes</a:t>
            </a:r>
            <a:r>
              <a:rPr lang="en-US" sz="2400" dirty="0">
                <a:latin typeface="+mn-lt"/>
              </a:rPr>
              <a:t> is analogous to another prior art reference and not the challenged patent, Mylan did not meet its burden to establish obviousness premised on de </a:t>
            </a:r>
            <a:r>
              <a:rPr lang="en-US" sz="2400" dirty="0" err="1">
                <a:latin typeface="+mn-lt"/>
              </a:rPr>
              <a:t>Gennes</a:t>
            </a:r>
            <a:r>
              <a:rPr lang="en-US" sz="2400" dirty="0">
                <a:latin typeface="+mn-lt"/>
              </a:rPr>
              <a:t> and the Board's factual findings regarding analogousness are not supported by substantial evidence.” </a:t>
            </a:r>
          </a:p>
          <a:p>
            <a:pPr lvl="1">
              <a:buClr>
                <a:srgbClr val="FF4500"/>
              </a:buClr>
              <a:buSzPct val="100000"/>
            </a:pPr>
            <a:r>
              <a:rPr lang="en-US" sz="2400" i="1" dirty="0">
                <a:latin typeface="+mn-lt"/>
              </a:rPr>
              <a:t>	</a:t>
            </a:r>
            <a:r>
              <a:rPr lang="en-US" sz="1800" i="1" dirty="0">
                <a:latin typeface="+mn-lt"/>
              </a:rPr>
              <a:t>-- Id. </a:t>
            </a:r>
            <a:r>
              <a:rPr lang="en-US" sz="1800" dirty="0">
                <a:latin typeface="+mn-lt"/>
              </a:rPr>
              <a:t>at 1374. </a:t>
            </a:r>
          </a:p>
          <a:p>
            <a:pPr marL="742939" lvl="1" indent="-285750">
              <a:buClr>
                <a:srgbClr val="FF4500"/>
              </a:buClr>
              <a:buSzPct val="100000"/>
              <a:buFont typeface="Arial"/>
              <a:buChar char="•"/>
            </a:pPr>
            <a:endParaRPr lang="en-US" sz="1800" b="0" i="0" u="none" strike="noStrike" baseline="0" dirty="0">
              <a:latin typeface="TimesNewRomanPSMT"/>
            </a:endParaRPr>
          </a:p>
        </p:txBody>
      </p:sp>
      <p:sp>
        <p:nvSpPr>
          <p:cNvPr id="2" name="Slide Number Placeholder 1">
            <a:extLst>
              <a:ext uri="{FF2B5EF4-FFF2-40B4-BE49-F238E27FC236}">
                <a16:creationId xmlns:a16="http://schemas.microsoft.com/office/drawing/2014/main" id="{F52D927E-6FD8-3994-5D7D-B71B9CD8A0A9}"/>
              </a:ext>
            </a:extLst>
          </p:cNvPr>
          <p:cNvSpPr>
            <a:spLocks noGrp="1"/>
          </p:cNvSpPr>
          <p:nvPr>
            <p:ph type="sldNum" sz="quarter" idx="4"/>
          </p:nvPr>
        </p:nvSpPr>
        <p:spPr/>
        <p:txBody>
          <a:bodyPr/>
          <a:lstStyle/>
          <a:p>
            <a:fld id="{FAF37999-0786-C54B-82A0-1F7887361FB8}" type="slidenum">
              <a:rPr lang="en-US" smtClean="0"/>
              <a:pPr/>
              <a:t>19</a:t>
            </a:fld>
            <a:endParaRPr lang="en-US" dirty="0"/>
          </a:p>
        </p:txBody>
      </p:sp>
    </p:spTree>
    <p:extLst>
      <p:ext uri="{BB962C8B-B14F-4D97-AF65-F5344CB8AC3E}">
        <p14:creationId xmlns:p14="http://schemas.microsoft.com/office/powerpoint/2010/main" val="99391925"/>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le 2"/>
          <p:cNvSpPr txBox="1">
            <a:spLocks noGrp="1"/>
          </p:cNvSpPr>
          <p:nvPr>
            <p:ph type="title"/>
          </p:nvPr>
        </p:nvSpPr>
        <p:spPr>
          <a:prstGeom prst="rect">
            <a:avLst/>
          </a:prstGeom>
        </p:spPr>
        <p:txBody>
          <a:bodyPr/>
          <a:lstStyle>
            <a:lvl1pPr algn="ctr"/>
          </a:lstStyle>
          <a:p>
            <a:r>
              <a:rPr lang="en-US" sz="3200" dirty="0">
                <a:latin typeface="Calibri" panose="020F0502020204030204" pitchFamily="34" charset="0"/>
                <a:ea typeface="Calibri" panose="020F0502020204030204" pitchFamily="34" charset="0"/>
                <a:cs typeface="Calibri" panose="020F0502020204030204" pitchFamily="34" charset="0"/>
              </a:rPr>
              <a:t>Agenda</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176" name="Content Placeholder 1"/>
          <p:cNvSpPr txBox="1">
            <a:spLocks noGrp="1"/>
          </p:cNvSpPr>
          <p:nvPr>
            <p:ph type="body" sz="quarter" idx="13"/>
          </p:nvPr>
        </p:nvSpPr>
        <p:spPr>
          <a:prstGeom prst="rect">
            <a:avLst/>
          </a:prstGeom>
        </p:spPr>
        <p:txBody>
          <a:bodyPr>
            <a:normAutofit/>
          </a:bodyPr>
          <a:lstStyle/>
          <a:p>
            <a:pPr marL="285750" indent="-285750">
              <a:buClr>
                <a:srgbClr val="FF4500"/>
              </a:buClr>
              <a:buSzPct val="100000"/>
              <a:buFont typeface="Arial"/>
              <a:buChar char="•"/>
            </a:pPr>
            <a:r>
              <a:rPr lang="en-US" sz="2800" dirty="0">
                <a:solidFill>
                  <a:schemeClr val="tx1"/>
                </a:solidFill>
                <a:latin typeface="+mn-lt"/>
              </a:rPr>
              <a:t>Part 1 – Ben Anger</a:t>
            </a:r>
          </a:p>
          <a:p>
            <a:pPr marL="742939" lvl="1" indent="-285750">
              <a:buClr>
                <a:srgbClr val="FF4500"/>
              </a:buClr>
              <a:buSzPct val="100000"/>
              <a:buFont typeface="Arial"/>
              <a:buChar char="•"/>
            </a:pPr>
            <a:r>
              <a:rPr lang="en-US" sz="2800" dirty="0">
                <a:latin typeface="+mn-lt"/>
              </a:rPr>
              <a:t>Selecting Your Grounds: Anticipation versus Obviousness</a:t>
            </a:r>
          </a:p>
          <a:p>
            <a:pPr marL="742939" lvl="1" indent="-285750">
              <a:buClr>
                <a:srgbClr val="FF4500"/>
              </a:buClr>
              <a:buSzPct val="100000"/>
              <a:buFont typeface="Arial"/>
              <a:buChar char="•"/>
            </a:pPr>
            <a:r>
              <a:rPr lang="en-US" sz="2800" dirty="0">
                <a:latin typeface="+mn-lt"/>
              </a:rPr>
              <a:t>Addressing Non-Analogous Art Arguments</a:t>
            </a:r>
          </a:p>
          <a:p>
            <a:pPr marL="742939" lvl="1" indent="-285750">
              <a:buClr>
                <a:srgbClr val="FF4500"/>
              </a:buClr>
              <a:buSzPct val="100000"/>
              <a:buFont typeface="Arial"/>
              <a:buChar char="•"/>
            </a:pPr>
            <a:endParaRPr lang="en-US" sz="2800" dirty="0">
              <a:latin typeface="+mn-lt"/>
            </a:endParaRPr>
          </a:p>
          <a:p>
            <a:pPr marL="285750" indent="-285750">
              <a:buClr>
                <a:srgbClr val="FF4500"/>
              </a:buClr>
              <a:buSzPct val="100000"/>
              <a:buFont typeface="Arial"/>
              <a:buChar char="•"/>
            </a:pPr>
            <a:r>
              <a:rPr lang="en-US" sz="2800" dirty="0">
                <a:solidFill>
                  <a:schemeClr val="tx1"/>
                </a:solidFill>
                <a:latin typeface="+mn-lt"/>
              </a:rPr>
              <a:t>Part 2 – Brandon Smith</a:t>
            </a:r>
          </a:p>
          <a:p>
            <a:pPr marL="742939" lvl="1" indent="-285750">
              <a:buClr>
                <a:srgbClr val="FF4500"/>
              </a:buClr>
              <a:buSzPct val="100000"/>
              <a:buFont typeface="Arial"/>
              <a:buChar char="•"/>
            </a:pPr>
            <a:r>
              <a:rPr lang="en-US" sz="2800" dirty="0">
                <a:latin typeface="+mn-lt"/>
              </a:rPr>
              <a:t>Claim Construction Issues With Prior and Parallel Proceedings</a:t>
            </a:r>
          </a:p>
        </p:txBody>
      </p:sp>
      <p:sp>
        <p:nvSpPr>
          <p:cNvPr id="2" name="Slide Number Placeholder 1">
            <a:extLst>
              <a:ext uri="{FF2B5EF4-FFF2-40B4-BE49-F238E27FC236}">
                <a16:creationId xmlns:a16="http://schemas.microsoft.com/office/drawing/2014/main" id="{8CC080F6-0DCA-8FA9-DACB-547F62BDE26E}"/>
              </a:ext>
            </a:extLst>
          </p:cNvPr>
          <p:cNvSpPr>
            <a:spLocks noGrp="1"/>
          </p:cNvSpPr>
          <p:nvPr>
            <p:ph type="sldNum" sz="quarter" idx="4"/>
          </p:nvPr>
        </p:nvSpPr>
        <p:spPr/>
        <p:txBody>
          <a:bodyPr/>
          <a:lstStyle/>
          <a:p>
            <a:fld id="{FAF37999-0786-C54B-82A0-1F7887361FB8}" type="slidenum">
              <a:rPr lang="en-US" smtClean="0"/>
              <a:pPr/>
              <a:t>2</a:t>
            </a:fld>
            <a:endParaRPr lang="en-US" dirty="0"/>
          </a:p>
        </p:txBody>
      </p:sp>
    </p:spTree>
    <p:extLst>
      <p:ext uri="{BB962C8B-B14F-4D97-AF65-F5344CB8AC3E}">
        <p14:creationId xmlns:p14="http://schemas.microsoft.com/office/powerpoint/2010/main" val="1715126135"/>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9724EAC-FEAE-40DD-719C-3CA93090043E}"/>
              </a:ext>
            </a:extLst>
          </p:cNvPr>
          <p:cNvSpPr txBox="1"/>
          <p:nvPr/>
        </p:nvSpPr>
        <p:spPr>
          <a:xfrm>
            <a:off x="7383162" y="2336123"/>
            <a:ext cx="4473146" cy="2308324"/>
          </a:xfrm>
          <a:prstGeom prst="rect">
            <a:avLst/>
          </a:prstGeom>
          <a:noFill/>
        </p:spPr>
        <p:txBody>
          <a:bodyPr wrap="square">
            <a:spAutoFit/>
          </a:bodyPr>
          <a:lstStyle/>
          <a:p>
            <a:pPr marL="457189" lvl="1">
              <a:buClr>
                <a:srgbClr val="FF4500"/>
              </a:buClr>
              <a:buSzPct val="100000"/>
            </a:pPr>
            <a:r>
              <a:rPr lang="en-US" sz="3600" dirty="0">
                <a:latin typeface="+mn-lt"/>
              </a:rPr>
              <a:t>Claim Construction Issues With Prior and Parallel Proceedings</a:t>
            </a:r>
          </a:p>
        </p:txBody>
      </p:sp>
    </p:spTree>
    <p:extLst>
      <p:ext uri="{BB962C8B-B14F-4D97-AF65-F5344CB8AC3E}">
        <p14:creationId xmlns:p14="http://schemas.microsoft.com/office/powerpoint/2010/main" val="3801523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Claim Construction Issues With Prior and Parallel Proceedings</a:t>
            </a:r>
          </a:p>
        </p:txBody>
      </p:sp>
      <p:sp>
        <p:nvSpPr>
          <p:cNvPr id="3" name="Text Placeholder 2"/>
          <p:cNvSpPr>
            <a:spLocks noGrp="1"/>
          </p:cNvSpPr>
          <p:nvPr>
            <p:ph type="body" sz="quarter" idx="13"/>
          </p:nvPr>
        </p:nvSpPr>
        <p:spPr/>
        <p:txBody>
          <a:bodyPr>
            <a:normAutofit/>
          </a:bodyPr>
          <a:lstStyle/>
          <a:p>
            <a:pPr marL="342900" indent="-342900">
              <a:buFont typeface="+mj-lt"/>
              <a:buAutoNum type="arabicPeriod"/>
            </a:pPr>
            <a:endParaRPr lang="en-US" sz="3200" dirty="0"/>
          </a:p>
          <a:p>
            <a:pPr marL="342900" indent="-342900">
              <a:buFont typeface="+mj-lt"/>
              <a:buAutoNum type="arabicPeriod"/>
            </a:pPr>
            <a:r>
              <a:rPr lang="en-US" sz="3200" dirty="0"/>
              <a:t>Options for addressing prior decisions of a District Court, the ITC, the PTAB, or the Federal Circuit</a:t>
            </a:r>
          </a:p>
          <a:p>
            <a:pPr marL="342900" indent="-342900">
              <a:buFont typeface="+mj-lt"/>
              <a:buAutoNum type="arabicPeriod"/>
            </a:pPr>
            <a:endParaRPr lang="en-US" sz="3200" dirty="0"/>
          </a:p>
          <a:p>
            <a:pPr marL="342900" indent="-342900">
              <a:buFont typeface="+mj-lt"/>
              <a:buAutoNum type="arabicPeriod"/>
            </a:pPr>
            <a:r>
              <a:rPr lang="en-US" sz="3200" dirty="0"/>
              <a:t>Options for addressing parallel district court claim construction proceedings</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37999-0786-C54B-82A0-1F7887361FB8}" type="slidenum">
              <a:rPr kumimoji="0" lang="en-US" sz="1000" b="0" i="0" u="none" strike="noStrike" kern="1200" cap="none" spc="0" normalizeH="0" baseline="0" noProof="0" smtClean="0">
                <a:ln>
                  <a:noFill/>
                </a:ln>
                <a:solidFill>
                  <a:srgbClr val="E7E6E6">
                    <a:lumMod val="50000"/>
                  </a:srgb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E7E6E6">
                  <a:lumMod val="50000"/>
                </a:srgbClr>
              </a:solidFill>
              <a:effectLst/>
              <a:uLnTx/>
              <a:uFillTx/>
              <a:latin typeface="Arial" charset="0"/>
              <a:cs typeface="Arial" charset="0"/>
            </a:endParaRPr>
          </a:p>
        </p:txBody>
      </p:sp>
    </p:spTree>
    <p:extLst>
      <p:ext uri="{BB962C8B-B14F-4D97-AF65-F5344CB8AC3E}">
        <p14:creationId xmlns:p14="http://schemas.microsoft.com/office/powerpoint/2010/main" val="76927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94EA-982C-AA1B-F31C-9153CCF64959}"/>
              </a:ext>
            </a:extLst>
          </p:cNvPr>
          <p:cNvSpPr>
            <a:spLocks noGrp="1"/>
          </p:cNvSpPr>
          <p:nvPr>
            <p:ph type="title"/>
          </p:nvPr>
        </p:nvSpPr>
        <p:spPr/>
        <p:txBody>
          <a:bodyPr/>
          <a:lstStyle/>
          <a:p>
            <a:pPr algn="ctr"/>
            <a:r>
              <a:rPr lang="en-US" dirty="0"/>
              <a:t>PTAB Guidance on District Court / ITC Constructions</a:t>
            </a:r>
          </a:p>
        </p:txBody>
      </p:sp>
      <p:sp>
        <p:nvSpPr>
          <p:cNvPr id="3" name="Text Placeholder 2">
            <a:extLst>
              <a:ext uri="{FF2B5EF4-FFF2-40B4-BE49-F238E27FC236}">
                <a16:creationId xmlns:a16="http://schemas.microsoft.com/office/drawing/2014/main" id="{3A4FDEE9-88B8-FB6B-078E-25E8B22DD65F}"/>
              </a:ext>
            </a:extLst>
          </p:cNvPr>
          <p:cNvSpPr>
            <a:spLocks noGrp="1"/>
          </p:cNvSpPr>
          <p:nvPr>
            <p:ph type="body" sz="quarter" idx="13"/>
          </p:nvPr>
        </p:nvSpPr>
        <p:spPr/>
        <p:txBody>
          <a:bodyPr>
            <a:normAutofit lnSpcReduction="10000"/>
          </a:bodyPr>
          <a:lstStyle/>
          <a:p>
            <a:pPr algn="ctr"/>
            <a:endParaRPr lang="en-US" sz="2400" dirty="0"/>
          </a:p>
          <a:p>
            <a:pPr algn="ctr"/>
            <a:r>
              <a:rPr lang="en-US" sz="2400" dirty="0"/>
              <a:t>The PTAB is </a:t>
            </a:r>
            <a:r>
              <a:rPr lang="en-US" sz="2400" u="sng" dirty="0"/>
              <a:t>NOT</a:t>
            </a:r>
            <a:r>
              <a:rPr lang="en-US" sz="2400" dirty="0"/>
              <a:t> bound by any district court or ITC decision</a:t>
            </a:r>
          </a:p>
          <a:p>
            <a:pPr algn="ctr"/>
            <a:endParaRPr lang="en-US" sz="2400" dirty="0"/>
          </a:p>
          <a:p>
            <a:pPr algn="ctr"/>
            <a:endParaRPr lang="en-US" sz="2400" dirty="0"/>
          </a:p>
          <a:p>
            <a:pPr algn="ctr"/>
            <a:endParaRPr lang="en-US" sz="2400" dirty="0"/>
          </a:p>
          <a:p>
            <a:pPr algn="ctr"/>
            <a:r>
              <a:rPr lang="en-US" sz="4400" b="1" dirty="0"/>
              <a:t>BUT</a:t>
            </a:r>
          </a:p>
          <a:p>
            <a:pPr algn="ctr"/>
            <a:endParaRPr lang="en-US" sz="2400" dirty="0"/>
          </a:p>
          <a:p>
            <a:pPr algn="ctr"/>
            <a:endParaRPr lang="en-US" sz="2400" dirty="0"/>
          </a:p>
          <a:p>
            <a:pPr algn="ctr"/>
            <a:r>
              <a:rPr lang="en-US" sz="2400" dirty="0"/>
              <a:t>The PTAB </a:t>
            </a:r>
            <a:r>
              <a:rPr lang="en-US" sz="2400" u="sng" dirty="0"/>
              <a:t>will consider</a:t>
            </a:r>
            <a:r>
              <a:rPr lang="en-US" sz="2400" dirty="0"/>
              <a:t> prior constructions from district courts or ITC</a:t>
            </a:r>
          </a:p>
          <a:p>
            <a:pPr algn="ctr"/>
            <a:endParaRPr lang="en-US" sz="2000" dirty="0"/>
          </a:p>
          <a:p>
            <a:pPr algn="ctr"/>
            <a:endParaRPr lang="en-US" sz="2000" dirty="0"/>
          </a:p>
          <a:p>
            <a:pPr algn="r"/>
            <a:r>
              <a:rPr lang="en-US" sz="2000" dirty="0"/>
              <a:t>37 C.F.R. § 42.100(b)</a:t>
            </a:r>
          </a:p>
        </p:txBody>
      </p:sp>
      <p:sp>
        <p:nvSpPr>
          <p:cNvPr id="4" name="Slide Number Placeholder 3">
            <a:extLst>
              <a:ext uri="{FF2B5EF4-FFF2-40B4-BE49-F238E27FC236}">
                <a16:creationId xmlns:a16="http://schemas.microsoft.com/office/drawing/2014/main" id="{C4C481DB-4AFF-B9D4-9B26-5C9E7765A0B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37999-0786-C54B-82A0-1F7887361FB8}" type="slidenum">
              <a:rPr kumimoji="0" lang="en-US" sz="1000" b="0" i="0" u="none" strike="noStrike" kern="1200" cap="none" spc="0" normalizeH="0" baseline="0" noProof="0" smtClean="0">
                <a:ln>
                  <a:noFill/>
                </a:ln>
                <a:solidFill>
                  <a:srgbClr val="E7E6E6">
                    <a:lumMod val="50000"/>
                  </a:srgb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E7E6E6">
                  <a:lumMod val="50000"/>
                </a:srgbClr>
              </a:solidFill>
              <a:effectLst/>
              <a:uLnTx/>
              <a:uFillTx/>
              <a:latin typeface="Arial" charset="0"/>
              <a:cs typeface="Arial" charset="0"/>
            </a:endParaRPr>
          </a:p>
        </p:txBody>
      </p:sp>
    </p:spTree>
    <p:extLst>
      <p:ext uri="{BB962C8B-B14F-4D97-AF65-F5344CB8AC3E}">
        <p14:creationId xmlns:p14="http://schemas.microsoft.com/office/powerpoint/2010/main" val="142097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44A4-621E-6C46-22DC-27877910F8F8}"/>
              </a:ext>
            </a:extLst>
          </p:cNvPr>
          <p:cNvSpPr>
            <a:spLocks noGrp="1"/>
          </p:cNvSpPr>
          <p:nvPr>
            <p:ph type="title"/>
          </p:nvPr>
        </p:nvSpPr>
        <p:spPr/>
        <p:txBody>
          <a:bodyPr/>
          <a:lstStyle/>
          <a:p>
            <a:r>
              <a:rPr lang="en-US" dirty="0"/>
              <a:t>PTAB Consideration of District Court / ITC Construction</a:t>
            </a:r>
          </a:p>
        </p:txBody>
      </p:sp>
      <p:sp>
        <p:nvSpPr>
          <p:cNvPr id="3" name="Text Placeholder 2">
            <a:extLst>
              <a:ext uri="{FF2B5EF4-FFF2-40B4-BE49-F238E27FC236}">
                <a16:creationId xmlns:a16="http://schemas.microsoft.com/office/drawing/2014/main" id="{C2EB3DFD-6D54-629A-372E-9EB930801881}"/>
              </a:ext>
            </a:extLst>
          </p:cNvPr>
          <p:cNvSpPr>
            <a:spLocks noGrp="1"/>
          </p:cNvSpPr>
          <p:nvPr>
            <p:ph type="body" sz="quarter" idx="13"/>
          </p:nvPr>
        </p:nvSpPr>
        <p:spPr/>
        <p:txBody>
          <a:bodyPr>
            <a:normAutofit/>
          </a:bodyPr>
          <a:lstStyle/>
          <a:p>
            <a:endParaRPr lang="en-US" dirty="0"/>
          </a:p>
          <a:p>
            <a:r>
              <a:rPr lang="en-US" sz="2400" b="1" u="sng" dirty="0"/>
              <a:t>Non-Exclusive Factors</a:t>
            </a:r>
          </a:p>
          <a:p>
            <a:pPr marL="342900" indent="-342900">
              <a:buFont typeface="+mj-lt"/>
              <a:buAutoNum type="arabicPeriod"/>
            </a:pPr>
            <a:r>
              <a:rPr lang="en-US" sz="2400" dirty="0"/>
              <a:t>How thoroughly reasoned the prior decision is;</a:t>
            </a:r>
          </a:p>
          <a:p>
            <a:pPr marL="342900" indent="-342900">
              <a:buFont typeface="+mj-lt"/>
              <a:buAutoNum type="arabicPeriod"/>
            </a:pPr>
            <a:r>
              <a:rPr lang="en-US" sz="2400" dirty="0"/>
              <a:t>The similarities between the record;</a:t>
            </a:r>
          </a:p>
          <a:p>
            <a:pPr marL="342900" indent="-342900">
              <a:buFont typeface="+mj-lt"/>
              <a:buAutoNum type="arabicPeriod"/>
            </a:pPr>
            <a:r>
              <a:rPr lang="en-US" sz="2400" dirty="0"/>
              <a:t>Whether the prior claim construction is final or interlocutory;</a:t>
            </a:r>
          </a:p>
          <a:p>
            <a:pPr marL="342900" indent="-342900">
              <a:buFont typeface="+mj-lt"/>
              <a:buAutoNum type="arabicPeriod"/>
            </a:pPr>
            <a:r>
              <a:rPr lang="en-US" sz="2400" dirty="0"/>
              <a:t>Whether the terms construed by the district court / ITC are necessary to decide the issues before the PTAB.</a:t>
            </a:r>
          </a:p>
          <a:p>
            <a:endParaRPr lang="en-US" sz="2400" dirty="0"/>
          </a:p>
          <a:p>
            <a:endParaRPr lang="en-US" dirty="0"/>
          </a:p>
          <a:p>
            <a:pPr algn="r"/>
            <a:r>
              <a:rPr lang="en-US" dirty="0"/>
              <a:t>83 Fed. Reg. 51,355</a:t>
            </a:r>
          </a:p>
          <a:p>
            <a:r>
              <a:rPr lang="en-US" dirty="0"/>
              <a:t> </a:t>
            </a:r>
          </a:p>
        </p:txBody>
      </p:sp>
      <p:sp>
        <p:nvSpPr>
          <p:cNvPr id="4" name="Slide Number Placeholder 3">
            <a:extLst>
              <a:ext uri="{FF2B5EF4-FFF2-40B4-BE49-F238E27FC236}">
                <a16:creationId xmlns:a16="http://schemas.microsoft.com/office/drawing/2014/main" id="{2978F1CA-88F0-9C54-2F85-1F3A013E161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37999-0786-C54B-82A0-1F7887361FB8}" type="slidenum">
              <a:rPr kumimoji="0" lang="en-US" sz="1000" b="0" i="0" u="none" strike="noStrike" kern="1200" cap="none" spc="0" normalizeH="0" baseline="0" noProof="0" smtClean="0">
                <a:ln>
                  <a:noFill/>
                </a:ln>
                <a:solidFill>
                  <a:srgbClr val="E7E6E6">
                    <a:lumMod val="50000"/>
                  </a:srgb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E7E6E6">
                  <a:lumMod val="50000"/>
                </a:srgbClr>
              </a:solidFill>
              <a:effectLst/>
              <a:uLnTx/>
              <a:uFillTx/>
              <a:latin typeface="Arial" charset="0"/>
              <a:cs typeface="Arial" charset="0"/>
            </a:endParaRPr>
          </a:p>
        </p:txBody>
      </p:sp>
    </p:spTree>
    <p:extLst>
      <p:ext uri="{BB962C8B-B14F-4D97-AF65-F5344CB8AC3E}">
        <p14:creationId xmlns:p14="http://schemas.microsoft.com/office/powerpoint/2010/main" val="71363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4824-A8DF-A2AA-B25A-524C22352F8C}"/>
              </a:ext>
            </a:extLst>
          </p:cNvPr>
          <p:cNvSpPr>
            <a:spLocks noGrp="1"/>
          </p:cNvSpPr>
          <p:nvPr>
            <p:ph type="title"/>
          </p:nvPr>
        </p:nvSpPr>
        <p:spPr/>
        <p:txBody>
          <a:bodyPr/>
          <a:lstStyle/>
          <a:p>
            <a:r>
              <a:rPr lang="en-US" dirty="0"/>
              <a:t>Near</a:t>
            </a:r>
            <a:r>
              <a:rPr lang="en-US" i="1" dirty="0"/>
              <a:t> Fait Acompli </a:t>
            </a:r>
            <a:r>
              <a:rPr lang="en-US" dirty="0"/>
              <a:t>Adoption of the District Court Construction</a:t>
            </a:r>
          </a:p>
        </p:txBody>
      </p:sp>
      <p:sp>
        <p:nvSpPr>
          <p:cNvPr id="3" name="Text Placeholder 2">
            <a:extLst>
              <a:ext uri="{FF2B5EF4-FFF2-40B4-BE49-F238E27FC236}">
                <a16:creationId xmlns:a16="http://schemas.microsoft.com/office/drawing/2014/main" id="{7E30686E-EF2F-9CDC-586F-CA2EB0F67A49}"/>
              </a:ext>
            </a:extLst>
          </p:cNvPr>
          <p:cNvSpPr>
            <a:spLocks noGrp="1"/>
          </p:cNvSpPr>
          <p:nvPr>
            <p:ph type="body" sz="quarter" idx="13"/>
          </p:nvPr>
        </p:nvSpPr>
        <p:spPr/>
        <p:txBody>
          <a:bodyPr>
            <a:normAutofit/>
          </a:bodyPr>
          <a:lstStyle/>
          <a:p>
            <a:pPr marL="514350" indent="-514350">
              <a:buFont typeface="+mj-lt"/>
              <a:buAutoNum type="arabicPeriod"/>
            </a:pPr>
            <a:r>
              <a:rPr lang="en-US" sz="2800" dirty="0"/>
              <a:t>No challenge to a prior construction or a different proposed construction; and</a:t>
            </a:r>
          </a:p>
          <a:p>
            <a:pPr marL="514350" indent="-514350">
              <a:buFont typeface="+mj-lt"/>
              <a:buAutoNum type="arabicPeriod"/>
            </a:pPr>
            <a:r>
              <a:rPr lang="en-US" sz="2800" dirty="0"/>
              <a:t>Evidence of the prior construction is in the record</a:t>
            </a:r>
          </a:p>
          <a:p>
            <a:pPr marL="514350" indent="-514350">
              <a:buFont typeface="+mj-lt"/>
              <a:buAutoNum type="arabicPeriod"/>
            </a:pPr>
            <a:endParaRPr lang="en-US" sz="2800" dirty="0"/>
          </a:p>
          <a:p>
            <a:r>
              <a:rPr lang="en-US" sz="2800" u="sng" dirty="0"/>
              <a:t>Examples:</a:t>
            </a:r>
          </a:p>
          <a:p>
            <a:r>
              <a:rPr lang="en-US" sz="1800" i="1" kern="0" dirty="0">
                <a:effectLst/>
                <a:latin typeface="Arial" panose="020B0604020202020204" pitchFamily="34" charset="0"/>
                <a:ea typeface="Calibri" panose="020F0502020204030204" pitchFamily="34" charset="0"/>
                <a:cs typeface="Arial" panose="020B0604020202020204" pitchFamily="34" charset="0"/>
              </a:rPr>
              <a:t>Google LLC v. </a:t>
            </a:r>
            <a:r>
              <a:rPr lang="en-US" sz="1800" i="1" kern="0" dirty="0" err="1">
                <a:effectLst/>
                <a:latin typeface="Arial" panose="020B0604020202020204" pitchFamily="34" charset="0"/>
                <a:ea typeface="Calibri" panose="020F0502020204030204" pitchFamily="34" charset="0"/>
                <a:cs typeface="Arial" panose="020B0604020202020204" pitchFamily="34" charset="0"/>
              </a:rPr>
              <a:t>Uniloc</a:t>
            </a:r>
            <a:r>
              <a:rPr lang="en-US" sz="1800" i="1" kern="0" dirty="0">
                <a:effectLst/>
                <a:latin typeface="Arial" panose="020B0604020202020204" pitchFamily="34" charset="0"/>
                <a:ea typeface="Calibri" panose="020F0502020204030204" pitchFamily="34" charset="0"/>
                <a:cs typeface="Arial" panose="020B0604020202020204" pitchFamily="34" charset="0"/>
              </a:rPr>
              <a:t> 2017 LLC</a:t>
            </a:r>
            <a:r>
              <a:rPr lang="en-US" sz="1800" kern="0" dirty="0">
                <a:effectLst/>
                <a:latin typeface="Arial" panose="020B0604020202020204" pitchFamily="34" charset="0"/>
                <a:ea typeface="Calibri" panose="020F0502020204030204" pitchFamily="34" charset="0"/>
                <a:cs typeface="Arial" panose="020B0604020202020204" pitchFamily="34" charset="0"/>
              </a:rPr>
              <a:t>, IPR2020-00479, Paper 24 at 9-11 (PTAB July 22, 2021)</a:t>
            </a:r>
          </a:p>
          <a:p>
            <a:r>
              <a:rPr lang="en-US" sz="1800" kern="0" dirty="0">
                <a:latin typeface="Arial" panose="020B0604020202020204" pitchFamily="34" charset="0"/>
                <a:ea typeface="Calibri" panose="020F0502020204030204" pitchFamily="34" charset="0"/>
                <a:cs typeface="Arial" panose="020B0604020202020204" pitchFamily="34" charset="0"/>
              </a:rPr>
              <a:t>- PTAB adopted numerous district court constructions without analysis</a:t>
            </a:r>
            <a:endParaRPr lang="en-US" sz="2800" kern="0" dirty="0">
              <a:effectLst/>
              <a:latin typeface="Arial" panose="020B0604020202020204" pitchFamily="34" charset="0"/>
              <a:ea typeface="Calibri" panose="020F0502020204030204" pitchFamily="34" charset="0"/>
              <a:cs typeface="Arial" panose="020B0604020202020204" pitchFamily="34" charset="0"/>
            </a:endParaRPr>
          </a:p>
          <a:p>
            <a:endParaRPr lang="en-US" sz="2800" kern="0" dirty="0">
              <a:latin typeface="Arial" panose="020B0604020202020204" pitchFamily="34" charset="0"/>
              <a:ea typeface="Calibri" panose="020F0502020204030204" pitchFamily="34" charset="0"/>
              <a:cs typeface="Arial" panose="020B0604020202020204" pitchFamily="34" charset="0"/>
            </a:endParaRPr>
          </a:p>
          <a:p>
            <a:r>
              <a:rPr lang="en-US" sz="1800" i="1" kern="0" dirty="0">
                <a:effectLst/>
                <a:latin typeface="Arial" panose="020B0604020202020204" pitchFamily="34" charset="0"/>
                <a:ea typeface="Calibri" panose="020F0502020204030204" pitchFamily="34" charset="0"/>
                <a:cs typeface="Arial" panose="020B0604020202020204" pitchFamily="34" charset="0"/>
              </a:rPr>
              <a:t>3Shape A/S v. Align Tech., Inc.</a:t>
            </a:r>
            <a:r>
              <a:rPr lang="en-US" sz="1800" kern="0" dirty="0">
                <a:effectLst/>
                <a:latin typeface="Arial" panose="020B0604020202020204" pitchFamily="34" charset="0"/>
                <a:ea typeface="Calibri" panose="020F0502020204030204" pitchFamily="34" charset="0"/>
                <a:cs typeface="Arial" panose="020B0604020202020204" pitchFamily="34" charset="0"/>
              </a:rPr>
              <a:t>, IPR2020-00223, Paper 35 at 17-19 (PTAB April 22, 2021)</a:t>
            </a:r>
          </a:p>
          <a:p>
            <a:r>
              <a:rPr lang="en-US" sz="1800" kern="0" dirty="0">
                <a:latin typeface="Arial" panose="020B0604020202020204" pitchFamily="34" charset="0"/>
                <a:ea typeface="Calibri" panose="020F0502020204030204" pitchFamily="34" charset="0"/>
                <a:cs typeface="Arial" panose="020B0604020202020204" pitchFamily="34" charset="0"/>
              </a:rPr>
              <a:t>- PTAB adopted multiple ITC constructions without analysis</a:t>
            </a:r>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193EE33-FFCD-1C7C-2FE0-47E9C1A6A5C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37999-0786-C54B-82A0-1F7887361FB8}" type="slidenum">
              <a:rPr kumimoji="0" lang="en-US" sz="1000" b="0" i="0" u="none" strike="noStrike" kern="1200" cap="none" spc="0" normalizeH="0" baseline="0" noProof="0" smtClean="0">
                <a:ln>
                  <a:noFill/>
                </a:ln>
                <a:solidFill>
                  <a:srgbClr val="E7E6E6">
                    <a:lumMod val="50000"/>
                  </a:srgb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E7E6E6">
                  <a:lumMod val="50000"/>
                </a:srgbClr>
              </a:solidFill>
              <a:effectLst/>
              <a:uLnTx/>
              <a:uFillTx/>
              <a:latin typeface="Arial" charset="0"/>
              <a:cs typeface="Arial" charset="0"/>
            </a:endParaRPr>
          </a:p>
        </p:txBody>
      </p:sp>
    </p:spTree>
    <p:extLst>
      <p:ext uri="{BB962C8B-B14F-4D97-AF65-F5344CB8AC3E}">
        <p14:creationId xmlns:p14="http://schemas.microsoft.com/office/powerpoint/2010/main" val="418784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FE554-2A45-02E4-19CB-B19FA79F5719}"/>
              </a:ext>
            </a:extLst>
          </p:cNvPr>
          <p:cNvSpPr>
            <a:spLocks noGrp="1"/>
          </p:cNvSpPr>
          <p:nvPr>
            <p:ph type="title"/>
          </p:nvPr>
        </p:nvSpPr>
        <p:spPr/>
        <p:txBody>
          <a:bodyPr/>
          <a:lstStyle/>
          <a:p>
            <a:pPr algn="ctr"/>
            <a:r>
              <a:rPr lang="en-US" dirty="0"/>
              <a:t>When Proposed Construction Differs from District Court / ITC</a:t>
            </a:r>
          </a:p>
        </p:txBody>
      </p:sp>
      <p:sp>
        <p:nvSpPr>
          <p:cNvPr id="3" name="Text Placeholder 2">
            <a:extLst>
              <a:ext uri="{FF2B5EF4-FFF2-40B4-BE49-F238E27FC236}">
                <a16:creationId xmlns:a16="http://schemas.microsoft.com/office/drawing/2014/main" id="{04C824C8-441E-409A-4F54-EB2E931C8A05}"/>
              </a:ext>
            </a:extLst>
          </p:cNvPr>
          <p:cNvSpPr>
            <a:spLocks noGrp="1"/>
          </p:cNvSpPr>
          <p:nvPr>
            <p:ph type="body" sz="quarter" idx="13"/>
          </p:nvPr>
        </p:nvSpPr>
        <p:spPr/>
        <p:txBody>
          <a:bodyPr/>
          <a:lstStyle/>
          <a:p>
            <a:r>
              <a:rPr lang="en-US" sz="2000" dirty="0"/>
              <a:t>“Minimizing differences between claim construction standards used in the various for a will lead to greater uniformity and predictability of the patent grant, improving the integrity of the patent system.”  </a:t>
            </a:r>
          </a:p>
          <a:p>
            <a:r>
              <a:rPr lang="en-US" sz="2000" dirty="0"/>
              <a:t>83 Fed. Reg. 51,340, 51,342 (Oct. 11, 2018)</a:t>
            </a:r>
          </a:p>
          <a:p>
            <a:endParaRPr lang="en-US" sz="2000" dirty="0"/>
          </a:p>
          <a:p>
            <a:r>
              <a:rPr lang="en-US" sz="2000" dirty="0"/>
              <a:t>“If we were to adopt Petitioner’s claim construction as presented in the Petition, and if the district court were to adopt Petitioner’s claim constructions as proposed there, the subsequent decisions issued in reliance on these inconsistent claim constructions may lack ‘uniformity’ between us and the district court and may undermine the ‘predictability’ of the ’296 patent’s claim scope and the ‘integrity of the patent system.’ overall.”</a:t>
            </a:r>
          </a:p>
          <a:p>
            <a:r>
              <a:rPr lang="en-US" sz="2000" i="1" dirty="0" err="1"/>
              <a:t>Kiosoft</a:t>
            </a:r>
            <a:r>
              <a:rPr lang="en-US" sz="2000" i="1" dirty="0"/>
              <a:t> Techs. LLC v. </a:t>
            </a:r>
            <a:r>
              <a:rPr lang="en-US" sz="2000" i="1" dirty="0" err="1"/>
              <a:t>Payrange</a:t>
            </a:r>
            <a:r>
              <a:rPr lang="en-US" sz="2000" i="1" dirty="0"/>
              <a:t>, Inc.</a:t>
            </a:r>
            <a:r>
              <a:rPr lang="en-US" sz="2000" dirty="0"/>
              <a:t>, IPR2021-00086, Paper 12 at 15-16 (PTAB Mar. 22, 2021)</a:t>
            </a:r>
            <a:endParaRPr lang="en-US" sz="2000" i="1" dirty="0"/>
          </a:p>
          <a:p>
            <a:endParaRPr lang="en-US" dirty="0"/>
          </a:p>
        </p:txBody>
      </p:sp>
      <p:sp>
        <p:nvSpPr>
          <p:cNvPr id="4" name="Slide Number Placeholder 3">
            <a:extLst>
              <a:ext uri="{FF2B5EF4-FFF2-40B4-BE49-F238E27FC236}">
                <a16:creationId xmlns:a16="http://schemas.microsoft.com/office/drawing/2014/main" id="{E6EA8F6D-A652-0C02-43EC-6758E5682A2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37999-0786-C54B-82A0-1F7887361FB8}" type="slidenum">
              <a:rPr kumimoji="0" lang="en-US" sz="1000" b="0" i="0" u="none" strike="noStrike" kern="1200" cap="none" spc="0" normalizeH="0" baseline="0" noProof="0" smtClean="0">
                <a:ln>
                  <a:noFill/>
                </a:ln>
                <a:solidFill>
                  <a:srgbClr val="E7E6E6">
                    <a:lumMod val="50000"/>
                  </a:srgb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E7E6E6">
                  <a:lumMod val="50000"/>
                </a:srgbClr>
              </a:solidFill>
              <a:effectLst/>
              <a:uLnTx/>
              <a:uFillTx/>
              <a:latin typeface="Arial" charset="0"/>
              <a:cs typeface="Arial" charset="0"/>
            </a:endParaRPr>
          </a:p>
        </p:txBody>
      </p:sp>
    </p:spTree>
    <p:extLst>
      <p:ext uri="{BB962C8B-B14F-4D97-AF65-F5344CB8AC3E}">
        <p14:creationId xmlns:p14="http://schemas.microsoft.com/office/powerpoint/2010/main" val="197526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76551-481C-0CC8-F5B7-4924654E8860}"/>
              </a:ext>
            </a:extLst>
          </p:cNvPr>
          <p:cNvSpPr>
            <a:spLocks noGrp="1"/>
          </p:cNvSpPr>
          <p:nvPr>
            <p:ph type="title"/>
          </p:nvPr>
        </p:nvSpPr>
        <p:spPr/>
        <p:txBody>
          <a:bodyPr/>
          <a:lstStyle/>
          <a:p>
            <a:pPr algn="ctr"/>
            <a:r>
              <a:rPr lang="en-US" dirty="0"/>
              <a:t>Potential Strategy 1: Address Prior Constructions Head On</a:t>
            </a:r>
          </a:p>
        </p:txBody>
      </p:sp>
      <p:sp>
        <p:nvSpPr>
          <p:cNvPr id="3" name="Text Placeholder 2">
            <a:extLst>
              <a:ext uri="{FF2B5EF4-FFF2-40B4-BE49-F238E27FC236}">
                <a16:creationId xmlns:a16="http://schemas.microsoft.com/office/drawing/2014/main" id="{0286254B-99AF-891B-97E8-30DE8EE34E25}"/>
              </a:ext>
            </a:extLst>
          </p:cNvPr>
          <p:cNvSpPr>
            <a:spLocks noGrp="1"/>
          </p:cNvSpPr>
          <p:nvPr>
            <p:ph type="body" sz="quarter" idx="13"/>
          </p:nvPr>
        </p:nvSpPr>
        <p:spPr/>
        <p:txBody>
          <a:bodyPr/>
          <a:lstStyle/>
          <a:p>
            <a:r>
              <a:rPr lang="en-US" sz="1800" dirty="0"/>
              <a:t>“Having made the ALJ’s constructions of record here, Petitioner needs to explain why we should depart from those constructions to identify satisfactorily ‘how the challenged claim is to be construed.’” </a:t>
            </a:r>
          </a:p>
          <a:p>
            <a:endParaRPr lang="en-US" sz="1800" dirty="0"/>
          </a:p>
          <a:p>
            <a:r>
              <a:rPr lang="en-US" sz="1800" dirty="0"/>
              <a:t>“Petitioner’s claim construction approach asks us to accept its claim constructions (without any supporting reasoning as to why these constructions are proper) and eschew the ALJ’s constructions, which she developed applying the same claim construction standard we apply, and after the parties fully briefed the issues.  We are reluctant merely to accept constructions at odds with the ALJ’s constructions without any supporting analysis from Petitioner.”</a:t>
            </a:r>
          </a:p>
          <a:p>
            <a:endParaRPr lang="en-US" sz="1800" dirty="0"/>
          </a:p>
          <a:p>
            <a:r>
              <a:rPr lang="en-US" sz="1800" i="1" dirty="0"/>
              <a:t>3Shape A/S v. Align Tech., Inc.</a:t>
            </a:r>
            <a:r>
              <a:rPr lang="en-US" sz="1800" dirty="0"/>
              <a:t>, IPR2020-00222, Paper 12 at 14 (PTAB May 26, 2020)</a:t>
            </a:r>
            <a:endParaRPr lang="en-US" dirty="0"/>
          </a:p>
        </p:txBody>
      </p:sp>
      <p:sp>
        <p:nvSpPr>
          <p:cNvPr id="4" name="Slide Number Placeholder 3">
            <a:extLst>
              <a:ext uri="{FF2B5EF4-FFF2-40B4-BE49-F238E27FC236}">
                <a16:creationId xmlns:a16="http://schemas.microsoft.com/office/drawing/2014/main" id="{7DB7AA1E-1525-464E-2C9E-55685AE305D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37999-0786-C54B-82A0-1F7887361FB8}" type="slidenum">
              <a:rPr kumimoji="0" lang="en-US" sz="1000" b="0" i="0" u="none" strike="noStrike" kern="1200" cap="none" spc="0" normalizeH="0" baseline="0" noProof="0" smtClean="0">
                <a:ln>
                  <a:noFill/>
                </a:ln>
                <a:solidFill>
                  <a:srgbClr val="E7E6E6">
                    <a:lumMod val="50000"/>
                  </a:srgb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srgbClr val="E7E6E6">
                  <a:lumMod val="50000"/>
                </a:srgbClr>
              </a:solidFill>
              <a:effectLst/>
              <a:uLnTx/>
              <a:uFillTx/>
              <a:latin typeface="Arial" charset="0"/>
              <a:cs typeface="Arial" charset="0"/>
            </a:endParaRPr>
          </a:p>
        </p:txBody>
      </p:sp>
    </p:spTree>
    <p:extLst>
      <p:ext uri="{BB962C8B-B14F-4D97-AF65-F5344CB8AC3E}">
        <p14:creationId xmlns:p14="http://schemas.microsoft.com/office/powerpoint/2010/main" val="426027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05F77-9FED-2BC3-E477-B6A239337655}"/>
              </a:ext>
            </a:extLst>
          </p:cNvPr>
          <p:cNvSpPr>
            <a:spLocks noGrp="1"/>
          </p:cNvSpPr>
          <p:nvPr>
            <p:ph type="title"/>
          </p:nvPr>
        </p:nvSpPr>
        <p:spPr/>
        <p:txBody>
          <a:bodyPr/>
          <a:lstStyle/>
          <a:p>
            <a:pPr algn="ctr"/>
            <a:r>
              <a:rPr lang="en-US" dirty="0"/>
              <a:t>Potential Strategy 2: Your Construction Is Consistent With Prior Construction</a:t>
            </a:r>
          </a:p>
        </p:txBody>
      </p:sp>
      <p:sp>
        <p:nvSpPr>
          <p:cNvPr id="3" name="Text Placeholder 2">
            <a:extLst>
              <a:ext uri="{FF2B5EF4-FFF2-40B4-BE49-F238E27FC236}">
                <a16:creationId xmlns:a16="http://schemas.microsoft.com/office/drawing/2014/main" id="{E2A86E5C-6521-9DB8-12E6-12F727328765}"/>
              </a:ext>
            </a:extLst>
          </p:cNvPr>
          <p:cNvSpPr>
            <a:spLocks noGrp="1"/>
          </p:cNvSpPr>
          <p:nvPr>
            <p:ph type="body" sz="quarter" idx="13"/>
          </p:nvPr>
        </p:nvSpPr>
        <p:spPr/>
        <p:txBody>
          <a:bodyPr>
            <a:normAutofit/>
          </a:bodyPr>
          <a:lstStyle/>
          <a:p>
            <a:r>
              <a:rPr lang="en-US" sz="2000" dirty="0"/>
              <a:t>It may be possible to obtain an altered construction that remains consistent with the prior construction.</a:t>
            </a:r>
          </a:p>
          <a:p>
            <a:endParaRPr lang="en-US" sz="2000" dirty="0"/>
          </a:p>
          <a:p>
            <a:r>
              <a:rPr lang="en-US" sz="2000" i="1" dirty="0"/>
              <a:t>Juniper Networks, Inc. v. Packet Intel. LLC</a:t>
            </a:r>
            <a:r>
              <a:rPr lang="en-US" sz="2000" dirty="0"/>
              <a:t>, IPR2020-00486, Paper 20 at 27-30 (PTAB Sept. 10, 2020) (removing phrases from the prior PTAB and district court construction that the PTAB viewed as non-limiting examples)</a:t>
            </a:r>
          </a:p>
        </p:txBody>
      </p:sp>
      <p:sp>
        <p:nvSpPr>
          <p:cNvPr id="4" name="Slide Number Placeholder 3">
            <a:extLst>
              <a:ext uri="{FF2B5EF4-FFF2-40B4-BE49-F238E27FC236}">
                <a16:creationId xmlns:a16="http://schemas.microsoft.com/office/drawing/2014/main" id="{C73FDAA4-516A-84AD-7521-EEF6CC6241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37999-0786-C54B-82A0-1F7887361FB8}" type="slidenum">
              <a:rPr kumimoji="0" lang="en-US" sz="1000" b="0" i="0" u="none" strike="noStrike" kern="1200" cap="none" spc="0" normalizeH="0" baseline="0" noProof="0" smtClean="0">
                <a:ln>
                  <a:noFill/>
                </a:ln>
                <a:solidFill>
                  <a:srgbClr val="E7E6E6">
                    <a:lumMod val="50000"/>
                  </a:srgb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E7E6E6">
                  <a:lumMod val="50000"/>
                </a:srgbClr>
              </a:solidFill>
              <a:effectLst/>
              <a:uLnTx/>
              <a:uFillTx/>
              <a:latin typeface="Arial" charset="0"/>
              <a:cs typeface="Arial" charset="0"/>
            </a:endParaRPr>
          </a:p>
        </p:txBody>
      </p:sp>
    </p:spTree>
    <p:extLst>
      <p:ext uri="{BB962C8B-B14F-4D97-AF65-F5344CB8AC3E}">
        <p14:creationId xmlns:p14="http://schemas.microsoft.com/office/powerpoint/2010/main" val="307933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E09F-E43F-32F5-B7F1-F0389061ABEA}"/>
              </a:ext>
            </a:extLst>
          </p:cNvPr>
          <p:cNvSpPr>
            <a:spLocks noGrp="1"/>
          </p:cNvSpPr>
          <p:nvPr>
            <p:ph type="title"/>
          </p:nvPr>
        </p:nvSpPr>
        <p:spPr/>
        <p:txBody>
          <a:bodyPr/>
          <a:lstStyle/>
          <a:p>
            <a:pPr algn="ctr"/>
            <a:r>
              <a:rPr lang="en-US" dirty="0"/>
              <a:t>Potential Strategy 3: If Your Construction Differs, Lean on PTAB’s Factors</a:t>
            </a:r>
          </a:p>
        </p:txBody>
      </p:sp>
      <p:sp>
        <p:nvSpPr>
          <p:cNvPr id="3" name="Text Placeholder 2">
            <a:extLst>
              <a:ext uri="{FF2B5EF4-FFF2-40B4-BE49-F238E27FC236}">
                <a16:creationId xmlns:a16="http://schemas.microsoft.com/office/drawing/2014/main" id="{858C3ED1-80B6-7943-3B66-5F758A66CE15}"/>
              </a:ext>
            </a:extLst>
          </p:cNvPr>
          <p:cNvSpPr>
            <a:spLocks noGrp="1"/>
          </p:cNvSpPr>
          <p:nvPr>
            <p:ph type="body" sz="quarter" idx="13"/>
          </p:nvPr>
        </p:nvSpPr>
        <p:spPr/>
        <p:txBody>
          <a:bodyPr>
            <a:normAutofit/>
          </a:bodyPr>
          <a:lstStyle/>
          <a:p>
            <a:r>
              <a:rPr lang="en-US" sz="2000" dirty="0"/>
              <a:t>Failure of the district court to explain its construction</a:t>
            </a:r>
          </a:p>
          <a:p>
            <a:pPr marL="285750" indent="-285750">
              <a:buFontTx/>
              <a:buChar char="-"/>
            </a:pPr>
            <a:r>
              <a:rPr lang="en-US" sz="1600" i="1" dirty="0"/>
              <a:t>Micron Tech., Inc. v. Good Kaisha IP Bridge 1</a:t>
            </a:r>
            <a:r>
              <a:rPr lang="en-US" sz="1600" dirty="0"/>
              <a:t>, IPR2020-1007, Paper 19 at 10, n.4 (PTAB Feb. 2, 2021) (“the Texas court has not provided any opinion, reasoning, or explanation supporting those constructions.”)</a:t>
            </a:r>
            <a:endParaRPr lang="en-US" sz="1600" i="1" dirty="0"/>
          </a:p>
          <a:p>
            <a:endParaRPr lang="en-US" sz="1600" dirty="0"/>
          </a:p>
          <a:p>
            <a:r>
              <a:rPr lang="en-US" sz="2000" dirty="0"/>
              <a:t>Critical flaws in prior construction</a:t>
            </a:r>
          </a:p>
          <a:p>
            <a:pPr marL="285750" indent="-285750">
              <a:buFontTx/>
              <a:buChar char="-"/>
            </a:pPr>
            <a:r>
              <a:rPr lang="en-US" sz="1600" i="1" dirty="0"/>
              <a:t>Renesas </a:t>
            </a:r>
            <a:r>
              <a:rPr lang="en-US" sz="1600" i="1" dirty="0" err="1"/>
              <a:t>Elecs</a:t>
            </a:r>
            <a:r>
              <a:rPr lang="en-US" sz="1600" i="1" dirty="0"/>
              <a:t>. Corp. v. Broadcom Corp.</a:t>
            </a:r>
            <a:r>
              <a:rPr lang="en-US" sz="1600" dirty="0"/>
              <a:t>, IPR2019-01040, Paper 35 at 13-18 (PTAB Nov. 13, 2019) (declining to adopt an ITC construction that created redundancies in the claim and excluded the preferred embodiment).</a:t>
            </a:r>
          </a:p>
          <a:p>
            <a:pPr marL="285750" indent="-285750">
              <a:buFontTx/>
              <a:buChar char="-"/>
            </a:pPr>
            <a:endParaRPr lang="en-US" sz="1600" dirty="0"/>
          </a:p>
          <a:p>
            <a:r>
              <a:rPr lang="en-US" sz="2000" dirty="0"/>
              <a:t>Major distinctions in the records</a:t>
            </a:r>
          </a:p>
          <a:p>
            <a:pPr marL="285750" indent="-285750">
              <a:buFontTx/>
              <a:buChar char="-"/>
            </a:pPr>
            <a:r>
              <a:rPr lang="en-US" sz="1600" i="1" dirty="0"/>
              <a:t>Google LLC v. </a:t>
            </a:r>
            <a:r>
              <a:rPr lang="en-US" sz="1600" i="1" dirty="0" err="1"/>
              <a:t>Virentem</a:t>
            </a:r>
            <a:r>
              <a:rPr lang="en-US" sz="1600" i="1" dirty="0"/>
              <a:t> Ventures, LLC</a:t>
            </a:r>
            <a:r>
              <a:rPr lang="en-US" sz="1600" dirty="0"/>
              <a:t>, IPR 2019-01247, Paper 34 at 10-12 (PTAB Mar. 5, 2021) (“we construe the term ‘presentation rate’ differently than the District Court, because the records in the District Court case and in this proceeding relating to construction of ‘presentation rate’ are different.”)</a:t>
            </a:r>
          </a:p>
          <a:p>
            <a:pPr marL="285750" indent="-285750">
              <a:buFontTx/>
              <a:buChar char="-"/>
            </a:pPr>
            <a:endParaRPr lang="en-US" sz="1600" dirty="0"/>
          </a:p>
          <a:p>
            <a:pPr marL="285750" indent="-285750">
              <a:buFontTx/>
              <a:buChar char="-"/>
            </a:pPr>
            <a:endParaRPr lang="en-US" sz="1600" dirty="0"/>
          </a:p>
        </p:txBody>
      </p:sp>
      <p:sp>
        <p:nvSpPr>
          <p:cNvPr id="4" name="Slide Number Placeholder 3">
            <a:extLst>
              <a:ext uri="{FF2B5EF4-FFF2-40B4-BE49-F238E27FC236}">
                <a16:creationId xmlns:a16="http://schemas.microsoft.com/office/drawing/2014/main" id="{DD8DD6F9-435E-C2E0-22DA-5940FD46599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37999-0786-C54B-82A0-1F7887361FB8}" type="slidenum">
              <a:rPr kumimoji="0" lang="en-US" sz="1000" b="0" i="0" u="none" strike="noStrike" kern="1200" cap="none" spc="0" normalizeH="0" baseline="0" noProof="0" smtClean="0">
                <a:ln>
                  <a:noFill/>
                </a:ln>
                <a:solidFill>
                  <a:srgbClr val="E7E6E6">
                    <a:lumMod val="50000"/>
                  </a:srgb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srgbClr val="E7E6E6">
                  <a:lumMod val="50000"/>
                </a:srgbClr>
              </a:solidFill>
              <a:effectLst/>
              <a:uLnTx/>
              <a:uFillTx/>
              <a:latin typeface="Arial" charset="0"/>
              <a:cs typeface="Arial" charset="0"/>
            </a:endParaRPr>
          </a:p>
        </p:txBody>
      </p:sp>
    </p:spTree>
    <p:extLst>
      <p:ext uri="{BB962C8B-B14F-4D97-AF65-F5344CB8AC3E}">
        <p14:creationId xmlns:p14="http://schemas.microsoft.com/office/powerpoint/2010/main" val="428291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8D7F-A4D2-D70A-AD5D-9DACCB0D9A73}"/>
              </a:ext>
            </a:extLst>
          </p:cNvPr>
          <p:cNvSpPr>
            <a:spLocks noGrp="1"/>
          </p:cNvSpPr>
          <p:nvPr>
            <p:ph type="title"/>
          </p:nvPr>
        </p:nvSpPr>
        <p:spPr/>
        <p:txBody>
          <a:bodyPr/>
          <a:lstStyle/>
          <a:p>
            <a:pPr algn="ctr"/>
            <a:r>
              <a:rPr lang="en-US" dirty="0"/>
              <a:t>Potential Strategy 4: Further Explanation of Plain and Ordinary Meaning</a:t>
            </a:r>
          </a:p>
        </p:txBody>
      </p:sp>
      <p:sp>
        <p:nvSpPr>
          <p:cNvPr id="3" name="Text Placeholder 2">
            <a:extLst>
              <a:ext uri="{FF2B5EF4-FFF2-40B4-BE49-F238E27FC236}">
                <a16:creationId xmlns:a16="http://schemas.microsoft.com/office/drawing/2014/main" id="{F2EBFAD2-8FB7-C87B-F7B4-8EB36BCF794B}"/>
              </a:ext>
            </a:extLst>
          </p:cNvPr>
          <p:cNvSpPr>
            <a:spLocks noGrp="1"/>
          </p:cNvSpPr>
          <p:nvPr>
            <p:ph type="body" sz="quarter" idx="13"/>
          </p:nvPr>
        </p:nvSpPr>
        <p:spPr/>
        <p:txBody>
          <a:bodyPr/>
          <a:lstStyle/>
          <a:p>
            <a:r>
              <a:rPr lang="en-US" sz="2000" dirty="0"/>
              <a:t>If the District Court / ITC construes as term as “plain and ordinary meaning” without explanation, may be possible to obtain further explanation at the PTAB</a:t>
            </a:r>
          </a:p>
          <a:p>
            <a:endParaRPr lang="en-US" sz="1600" dirty="0"/>
          </a:p>
          <a:p>
            <a:r>
              <a:rPr lang="en-US" sz="1800" i="1" dirty="0"/>
              <a:t>Micron Tech., Inc. v. Unification Techs. LLC</a:t>
            </a:r>
            <a:r>
              <a:rPr lang="en-US" sz="1800" dirty="0"/>
              <a:t>, IPR2021-00345, Paper 41 at 12-14 (PTAB July 15, 2022) (“[W]e agree with the district court that the term … has its ordinary and customary meaning.  However, it remains for us to determine what a person of ordinary skill in the art would consider to be the term’s ordinary and customary meaning, in light of the patent disclosure.”)</a:t>
            </a:r>
          </a:p>
          <a:p>
            <a:endParaRPr lang="en-US" sz="1600" dirty="0"/>
          </a:p>
          <a:p>
            <a:endParaRPr lang="en-US" dirty="0"/>
          </a:p>
        </p:txBody>
      </p:sp>
      <p:sp>
        <p:nvSpPr>
          <p:cNvPr id="4" name="Slide Number Placeholder 3">
            <a:extLst>
              <a:ext uri="{FF2B5EF4-FFF2-40B4-BE49-F238E27FC236}">
                <a16:creationId xmlns:a16="http://schemas.microsoft.com/office/drawing/2014/main" id="{006E48F5-FEBF-3D85-1E20-0CABFBBCAEA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37999-0786-C54B-82A0-1F7887361FB8}" type="slidenum">
              <a:rPr kumimoji="0" lang="en-US" sz="1000" b="0" i="0" u="none" strike="noStrike" kern="1200" cap="none" spc="0" normalizeH="0" baseline="0" noProof="0" smtClean="0">
                <a:ln>
                  <a:noFill/>
                </a:ln>
                <a:solidFill>
                  <a:srgbClr val="E7E6E6">
                    <a:lumMod val="50000"/>
                  </a:srgb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srgbClr val="E7E6E6">
                  <a:lumMod val="50000"/>
                </a:srgbClr>
              </a:solidFill>
              <a:effectLst/>
              <a:uLnTx/>
              <a:uFillTx/>
              <a:latin typeface="Arial" charset="0"/>
              <a:cs typeface="Arial" charset="0"/>
            </a:endParaRPr>
          </a:p>
        </p:txBody>
      </p:sp>
    </p:spTree>
    <p:extLst>
      <p:ext uri="{BB962C8B-B14F-4D97-AF65-F5344CB8AC3E}">
        <p14:creationId xmlns:p14="http://schemas.microsoft.com/office/powerpoint/2010/main" val="324392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2"/>
          <p:cNvSpPr txBox="1">
            <a:spLocks noGrp="1"/>
          </p:cNvSpPr>
          <p:nvPr>
            <p:ph type="title"/>
          </p:nvPr>
        </p:nvSpPr>
        <p:spPr>
          <a:prstGeom prst="rect">
            <a:avLst/>
          </a:prstGeom>
        </p:spPr>
        <p:txBody>
          <a:bodyPr/>
          <a:lstStyle>
            <a:lvl1pPr algn="ctr"/>
          </a:lstStyle>
          <a:p>
            <a:r>
              <a:rPr lang="en-US" sz="3200" dirty="0">
                <a:latin typeface="Calibri" panose="020F0502020204030204" pitchFamily="34" charset="0"/>
                <a:ea typeface="Calibri" panose="020F0502020204030204" pitchFamily="34" charset="0"/>
                <a:cs typeface="Calibri" panose="020F0502020204030204" pitchFamily="34" charset="0"/>
              </a:rPr>
              <a:t>Selecting Grounds for the Petition</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169" name="Content Placeholder 1"/>
          <p:cNvSpPr txBox="1">
            <a:spLocks noGrp="1"/>
          </p:cNvSpPr>
          <p:nvPr>
            <p:ph type="body" sz="quarter" idx="13"/>
          </p:nvPr>
        </p:nvSpPr>
        <p:spPr>
          <a:xfrm>
            <a:off x="557784" y="1042416"/>
            <a:ext cx="11054208" cy="5257800"/>
          </a:xfrm>
          <a:prstGeom prst="rect">
            <a:avLst/>
          </a:prstGeom>
        </p:spPr>
        <p:txBody>
          <a:bodyPr>
            <a:normAutofit/>
          </a:bodyPr>
          <a:lstStyle/>
          <a:p>
            <a:r>
              <a:rPr lang="en-US" sz="2800" dirty="0">
                <a:solidFill>
                  <a:schemeClr val="tx1"/>
                </a:solidFill>
                <a:latin typeface="+mn-lt"/>
              </a:rPr>
              <a:t>A common scenario for petitioners</a:t>
            </a:r>
          </a:p>
          <a:p>
            <a:pPr marL="285750" indent="-285750">
              <a:buClr>
                <a:srgbClr val="FF4500"/>
              </a:buClr>
              <a:buSzPct val="100000"/>
              <a:buFont typeface="Arial"/>
              <a:buChar char="•"/>
            </a:pPr>
            <a:r>
              <a:rPr lang="en-US" sz="2400" dirty="0">
                <a:latin typeface="+mn-lt"/>
              </a:rPr>
              <a:t>Developing petition grounds</a:t>
            </a:r>
          </a:p>
          <a:p>
            <a:pPr marL="285750" indent="-285750">
              <a:buClr>
                <a:srgbClr val="FF4500"/>
              </a:buClr>
              <a:buSzPct val="100000"/>
              <a:buFont typeface="Arial"/>
              <a:buChar char="•"/>
            </a:pPr>
            <a:r>
              <a:rPr lang="en-US" sz="2400" dirty="0">
                <a:latin typeface="+mn-lt"/>
              </a:rPr>
              <a:t>Locate a strong primary reference</a:t>
            </a:r>
          </a:p>
          <a:p>
            <a:pPr marL="742939" lvl="1" indent="-285750">
              <a:buClr>
                <a:srgbClr val="FF4500"/>
              </a:buClr>
              <a:buSzPct val="100000"/>
              <a:buFont typeface="Arial"/>
              <a:buChar char="•"/>
            </a:pPr>
            <a:r>
              <a:rPr lang="en-US" sz="2400" dirty="0">
                <a:latin typeface="+mn-lt"/>
              </a:rPr>
              <a:t>It meets all the claim limitations</a:t>
            </a:r>
          </a:p>
          <a:p>
            <a:pPr marL="285750" indent="-285750">
              <a:buClr>
                <a:srgbClr val="FF4500"/>
              </a:buClr>
              <a:buSzPct val="100000"/>
              <a:buFont typeface="Arial"/>
              <a:buChar char="•"/>
            </a:pPr>
            <a:r>
              <a:rPr lang="en-US" sz="2400" dirty="0">
                <a:latin typeface="+mn-lt"/>
              </a:rPr>
              <a:t>Consider grounds based on anticipation</a:t>
            </a:r>
          </a:p>
          <a:p>
            <a:pPr marL="285750" indent="-285750">
              <a:buClr>
                <a:srgbClr val="FF4500"/>
              </a:buClr>
              <a:buSzPct val="100000"/>
              <a:buFont typeface="Arial"/>
              <a:buChar char="•"/>
            </a:pPr>
            <a:r>
              <a:rPr lang="en-US" sz="2400" dirty="0">
                <a:latin typeface="+mn-lt"/>
              </a:rPr>
              <a:t>But have concerns about potential vulnerabilities</a:t>
            </a:r>
          </a:p>
          <a:p>
            <a:pPr marL="742939" lvl="1" indent="-285750">
              <a:buClr>
                <a:srgbClr val="FF4500"/>
              </a:buClr>
              <a:buSzPct val="100000"/>
              <a:buFont typeface="Arial"/>
              <a:buChar char="•"/>
            </a:pPr>
            <a:r>
              <a:rPr lang="en-US" sz="2400" dirty="0">
                <a:latin typeface="+mn-lt"/>
              </a:rPr>
              <a:t>May need to pull from different embodiments</a:t>
            </a:r>
          </a:p>
          <a:p>
            <a:pPr marL="742939" lvl="1" indent="-285750">
              <a:buClr>
                <a:srgbClr val="FF4500"/>
              </a:buClr>
              <a:buSzPct val="100000"/>
              <a:buFont typeface="Arial"/>
              <a:buChar char="•"/>
            </a:pPr>
            <a:r>
              <a:rPr lang="en-US" sz="2400" dirty="0">
                <a:latin typeface="+mn-lt"/>
              </a:rPr>
              <a:t>Reference uses different terminology than the challenged claims</a:t>
            </a:r>
          </a:p>
        </p:txBody>
      </p:sp>
      <p:sp>
        <p:nvSpPr>
          <p:cNvPr id="2" name="Slide Number Placeholder 1">
            <a:extLst>
              <a:ext uri="{FF2B5EF4-FFF2-40B4-BE49-F238E27FC236}">
                <a16:creationId xmlns:a16="http://schemas.microsoft.com/office/drawing/2014/main" id="{FBED83D9-567C-B768-5E11-B9878B1F5C16}"/>
              </a:ext>
            </a:extLst>
          </p:cNvPr>
          <p:cNvSpPr>
            <a:spLocks noGrp="1"/>
          </p:cNvSpPr>
          <p:nvPr>
            <p:ph type="sldNum" sz="quarter" idx="4"/>
          </p:nvPr>
        </p:nvSpPr>
        <p:spPr/>
        <p:txBody>
          <a:bodyPr/>
          <a:lstStyle/>
          <a:p>
            <a:fld id="{FAF37999-0786-C54B-82A0-1F7887361FB8}" type="slidenum">
              <a:rPr lang="en-US" smtClean="0"/>
              <a:pPr/>
              <a:t>3</a:t>
            </a:fld>
            <a:endParaRPr lang="en-US" dirty="0"/>
          </a:p>
        </p:txBody>
      </p:sp>
    </p:spTree>
    <p:extLst>
      <p:ext uri="{BB962C8B-B14F-4D97-AF65-F5344CB8AC3E}">
        <p14:creationId xmlns:p14="http://schemas.microsoft.com/office/powerpoint/2010/main" val="2425790924"/>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DE3D6-19A8-2FDD-85BB-536224DFA81A}"/>
              </a:ext>
            </a:extLst>
          </p:cNvPr>
          <p:cNvSpPr>
            <a:spLocks noGrp="1"/>
          </p:cNvSpPr>
          <p:nvPr>
            <p:ph type="title"/>
          </p:nvPr>
        </p:nvSpPr>
        <p:spPr/>
        <p:txBody>
          <a:bodyPr/>
          <a:lstStyle/>
          <a:p>
            <a:r>
              <a:rPr lang="en-US" dirty="0"/>
              <a:t>When the Federal Circuit Has Weighed In</a:t>
            </a:r>
          </a:p>
        </p:txBody>
      </p:sp>
      <p:sp>
        <p:nvSpPr>
          <p:cNvPr id="3" name="Text Placeholder 2">
            <a:extLst>
              <a:ext uri="{FF2B5EF4-FFF2-40B4-BE49-F238E27FC236}">
                <a16:creationId xmlns:a16="http://schemas.microsoft.com/office/drawing/2014/main" id="{A73C2871-1020-07C1-2995-457C8FC16325}"/>
              </a:ext>
            </a:extLst>
          </p:cNvPr>
          <p:cNvSpPr>
            <a:spLocks noGrp="1"/>
          </p:cNvSpPr>
          <p:nvPr>
            <p:ph type="body" sz="quarter" idx="13"/>
          </p:nvPr>
        </p:nvSpPr>
        <p:spPr/>
        <p:txBody>
          <a:bodyPr>
            <a:normAutofit/>
          </a:bodyPr>
          <a:lstStyle/>
          <a:p>
            <a:r>
              <a:rPr lang="en-US" sz="2000" dirty="0"/>
              <a:t>Prior constructions will likely be much more difficult to overcome</a:t>
            </a:r>
          </a:p>
          <a:p>
            <a:endParaRPr lang="en-US" dirty="0"/>
          </a:p>
          <a:p>
            <a:r>
              <a:rPr lang="en-US" sz="1800" i="1" dirty="0">
                <a:effectLst/>
                <a:latin typeface="Arial" panose="020B0604020202020204" pitchFamily="34" charset="0"/>
                <a:ea typeface="Calibri" panose="020F0502020204030204" pitchFamily="34" charset="0"/>
                <a:cs typeface="Arial" panose="020B0604020202020204" pitchFamily="34" charset="0"/>
              </a:rPr>
              <a:t>Ford Motor Co. v. Mass. Inst. of Tech.</a:t>
            </a:r>
            <a:r>
              <a:rPr lang="en-US" sz="1800" dirty="0">
                <a:effectLst/>
                <a:latin typeface="Arial" panose="020B0604020202020204" pitchFamily="34" charset="0"/>
                <a:ea typeface="Calibri" panose="020F0502020204030204" pitchFamily="34" charset="0"/>
                <a:cs typeface="Arial" panose="020B0604020202020204" pitchFamily="34" charset="0"/>
              </a:rPr>
              <a:t>, IPR2021-00341, Paper 10 at 24-25 (PTAB July 2, 2021)</a:t>
            </a:r>
          </a:p>
          <a:p>
            <a:pPr marL="285750" indent="-285750">
              <a:buFontTx/>
              <a:buChar char="-"/>
            </a:pPr>
            <a:r>
              <a:rPr lang="en-US" sz="1800" dirty="0">
                <a:latin typeface="Arial" panose="020B0604020202020204" pitchFamily="34" charset="0"/>
                <a:ea typeface="Calibri" panose="020F0502020204030204" pitchFamily="34" charset="0"/>
                <a:cs typeface="Arial" panose="020B0604020202020204" pitchFamily="34" charset="0"/>
              </a:rPr>
              <a:t>Federal Circuit had previously affirmed district court construction of a term in the parallel litigation</a:t>
            </a:r>
          </a:p>
          <a:p>
            <a:pPr marL="285750" indent="-285750">
              <a:buFontTx/>
              <a:buChar char="-"/>
            </a:pPr>
            <a:r>
              <a:rPr lang="en-US" sz="1800" dirty="0">
                <a:latin typeface="Arial" panose="020B0604020202020204" pitchFamily="34" charset="0"/>
                <a:ea typeface="Calibri" panose="020F0502020204030204" pitchFamily="34" charset="0"/>
                <a:cs typeface="Arial" panose="020B0604020202020204" pitchFamily="34" charset="0"/>
              </a:rPr>
              <a:t>“We do not agree with Petitioner that we need not construe the … terms because the construction is not in dispute in this proceeding … [T]he construction is … dispositive of the grounds presented in the Petition.”</a:t>
            </a:r>
          </a:p>
          <a:p>
            <a:pPr marL="285750" indent="-285750">
              <a:buFontTx/>
              <a:buChar char="-"/>
            </a:pPr>
            <a:r>
              <a:rPr lang="en-US" sz="1800" dirty="0">
                <a:latin typeface="Arial" panose="020B0604020202020204" pitchFamily="34" charset="0"/>
                <a:ea typeface="Calibri" panose="020F0502020204030204" pitchFamily="34" charset="0"/>
                <a:cs typeface="Arial" panose="020B0604020202020204" pitchFamily="34" charset="0"/>
              </a:rPr>
              <a:t>“We are compelled to construe the terms consistent with the claim construction afforded by the district court and … affirmed by the Federal Circuit”</a:t>
            </a:r>
          </a:p>
          <a:p>
            <a:pPr marL="285750" indent="-285750">
              <a:buFontTx/>
              <a:buChar char="-"/>
            </a:pPr>
            <a:endParaRPr lang="en-US" sz="1800" dirty="0">
              <a:latin typeface="Arial" panose="020B0604020202020204" pitchFamily="34" charset="0"/>
              <a:ea typeface="Calibri" panose="020F0502020204030204" pitchFamily="34" charset="0"/>
              <a:cs typeface="Arial" panose="020B0604020202020204" pitchFamily="34" charset="0"/>
            </a:endParaRPr>
          </a:p>
          <a:p>
            <a:r>
              <a:rPr lang="en-US" sz="1800" dirty="0">
                <a:latin typeface="Arial" panose="020B0604020202020204" pitchFamily="34" charset="0"/>
                <a:ea typeface="Calibri" panose="020F0502020204030204" pitchFamily="34" charset="0"/>
                <a:cs typeface="Arial" panose="020B0604020202020204" pitchFamily="34" charset="0"/>
              </a:rPr>
              <a:t>However, the PTAB noted:</a:t>
            </a:r>
          </a:p>
          <a:p>
            <a:r>
              <a:rPr lang="en-US" sz="1800" dirty="0">
                <a:latin typeface="Arial" panose="020B0604020202020204" pitchFamily="34" charset="0"/>
                <a:ea typeface="Calibri" panose="020F0502020204030204" pitchFamily="34" charset="0"/>
                <a:cs typeface="Arial" panose="020B0604020202020204" pitchFamily="34" charset="0"/>
              </a:rPr>
              <a:t>- “[W]e are not saying that a petitioner cannot put forth a construction in a petition that is contrary to its claim construction position in a parallel litigation…”</a:t>
            </a:r>
          </a:p>
        </p:txBody>
      </p:sp>
      <p:sp>
        <p:nvSpPr>
          <p:cNvPr id="4" name="Slide Number Placeholder 3">
            <a:extLst>
              <a:ext uri="{FF2B5EF4-FFF2-40B4-BE49-F238E27FC236}">
                <a16:creationId xmlns:a16="http://schemas.microsoft.com/office/drawing/2014/main" id="{7C520E28-E159-BE7F-2885-3DE58E81C53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37999-0786-C54B-82A0-1F7887361FB8}" type="slidenum">
              <a:rPr kumimoji="0" lang="en-US" sz="1000" b="0" i="0" u="none" strike="noStrike" kern="1200" cap="none" spc="0" normalizeH="0" baseline="0" noProof="0" smtClean="0">
                <a:ln>
                  <a:noFill/>
                </a:ln>
                <a:solidFill>
                  <a:srgbClr val="E7E6E6">
                    <a:lumMod val="50000"/>
                  </a:srgb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rgbClr val="E7E6E6">
                  <a:lumMod val="50000"/>
                </a:srgbClr>
              </a:solidFill>
              <a:effectLst/>
              <a:uLnTx/>
              <a:uFillTx/>
              <a:latin typeface="Arial" charset="0"/>
              <a:cs typeface="Arial" charset="0"/>
            </a:endParaRPr>
          </a:p>
        </p:txBody>
      </p:sp>
    </p:spTree>
    <p:extLst>
      <p:ext uri="{BB962C8B-B14F-4D97-AF65-F5344CB8AC3E}">
        <p14:creationId xmlns:p14="http://schemas.microsoft.com/office/powerpoint/2010/main" val="160017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C027E-C7AE-0298-F887-34932E716188}"/>
              </a:ext>
            </a:extLst>
          </p:cNvPr>
          <p:cNvSpPr>
            <a:spLocks noGrp="1"/>
          </p:cNvSpPr>
          <p:nvPr>
            <p:ph type="title"/>
          </p:nvPr>
        </p:nvSpPr>
        <p:spPr/>
        <p:txBody>
          <a:bodyPr/>
          <a:lstStyle/>
          <a:p>
            <a:pPr algn="ctr"/>
            <a:r>
              <a:rPr lang="en-US" dirty="0"/>
              <a:t>Parallel District Court Proceedings</a:t>
            </a:r>
          </a:p>
        </p:txBody>
      </p:sp>
      <p:sp>
        <p:nvSpPr>
          <p:cNvPr id="3" name="Text Placeholder 2">
            <a:extLst>
              <a:ext uri="{FF2B5EF4-FFF2-40B4-BE49-F238E27FC236}">
                <a16:creationId xmlns:a16="http://schemas.microsoft.com/office/drawing/2014/main" id="{AE1E4F73-BB2D-2BF8-CFDA-30AE1CD792C7}"/>
              </a:ext>
            </a:extLst>
          </p:cNvPr>
          <p:cNvSpPr>
            <a:spLocks noGrp="1"/>
          </p:cNvSpPr>
          <p:nvPr>
            <p:ph type="body" sz="quarter" idx="13"/>
          </p:nvPr>
        </p:nvSpPr>
        <p:spPr/>
        <p:txBody>
          <a:bodyPr/>
          <a:lstStyle/>
          <a:p>
            <a:r>
              <a:rPr lang="en-US" sz="2400" b="1" u="sng" dirty="0"/>
              <a:t>Scenario</a:t>
            </a:r>
          </a:p>
          <a:p>
            <a:pPr marL="342900" indent="-342900">
              <a:buAutoNum type="arabicPeriod"/>
            </a:pPr>
            <a:r>
              <a:rPr lang="en-US" sz="2400" dirty="0"/>
              <a:t>In district court, Patent Owner has implicitly taken a very broad view of its claims through infringement contentions; </a:t>
            </a:r>
          </a:p>
          <a:p>
            <a:pPr marL="342900" indent="-342900">
              <a:buAutoNum type="arabicPeriod"/>
            </a:pPr>
            <a:r>
              <a:rPr lang="en-US" sz="2400" dirty="0"/>
              <a:t>You think Patent Owner’s implicit constructions are wrong, but under them, you have a strong prior art challenge.</a:t>
            </a:r>
          </a:p>
          <a:p>
            <a:pPr marL="342900" indent="-342900">
              <a:buAutoNum type="arabicPeriod"/>
            </a:pPr>
            <a:endParaRPr lang="en-US" sz="2400" dirty="0"/>
          </a:p>
          <a:p>
            <a:r>
              <a:rPr lang="en-US" sz="2400" dirty="0"/>
              <a:t>What are your options?</a:t>
            </a:r>
            <a:endParaRPr lang="en-US" dirty="0"/>
          </a:p>
        </p:txBody>
      </p:sp>
      <p:sp>
        <p:nvSpPr>
          <p:cNvPr id="4" name="Slide Number Placeholder 3">
            <a:extLst>
              <a:ext uri="{FF2B5EF4-FFF2-40B4-BE49-F238E27FC236}">
                <a16:creationId xmlns:a16="http://schemas.microsoft.com/office/drawing/2014/main" id="{6AE7A775-57ED-53AE-39D1-4ABE2737E49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37999-0786-C54B-82A0-1F7887361FB8}" type="slidenum">
              <a:rPr kumimoji="0" lang="en-US" sz="1000" b="0" i="0" u="none" strike="noStrike" kern="1200" cap="none" spc="0" normalizeH="0" baseline="0" noProof="0" smtClean="0">
                <a:ln>
                  <a:noFill/>
                </a:ln>
                <a:solidFill>
                  <a:srgbClr val="E7E6E6">
                    <a:lumMod val="50000"/>
                  </a:srgb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E7E6E6">
                  <a:lumMod val="50000"/>
                </a:srgbClr>
              </a:solidFill>
              <a:effectLst/>
              <a:uLnTx/>
              <a:uFillTx/>
              <a:latin typeface="Arial" charset="0"/>
              <a:cs typeface="Arial" charset="0"/>
            </a:endParaRPr>
          </a:p>
        </p:txBody>
      </p:sp>
    </p:spTree>
    <p:extLst>
      <p:ext uri="{BB962C8B-B14F-4D97-AF65-F5344CB8AC3E}">
        <p14:creationId xmlns:p14="http://schemas.microsoft.com/office/powerpoint/2010/main" val="420306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3031A-50F5-A3B1-DCDD-11AEB4B86126}"/>
              </a:ext>
            </a:extLst>
          </p:cNvPr>
          <p:cNvSpPr>
            <a:spLocks noGrp="1"/>
          </p:cNvSpPr>
          <p:nvPr>
            <p:ph type="title"/>
          </p:nvPr>
        </p:nvSpPr>
        <p:spPr/>
        <p:txBody>
          <a:bodyPr/>
          <a:lstStyle/>
          <a:p>
            <a:pPr algn="ctr"/>
            <a:r>
              <a:rPr lang="en-US" dirty="0"/>
              <a:t>Option 1: Press Your Construction in Both Forums</a:t>
            </a:r>
          </a:p>
        </p:txBody>
      </p:sp>
      <p:sp>
        <p:nvSpPr>
          <p:cNvPr id="3" name="Text Placeholder 2">
            <a:extLst>
              <a:ext uri="{FF2B5EF4-FFF2-40B4-BE49-F238E27FC236}">
                <a16:creationId xmlns:a16="http://schemas.microsoft.com/office/drawing/2014/main" id="{E0F1F156-F672-C45D-5AA1-FB3BC761F79B}"/>
              </a:ext>
            </a:extLst>
          </p:cNvPr>
          <p:cNvSpPr>
            <a:spLocks noGrp="1"/>
          </p:cNvSpPr>
          <p:nvPr>
            <p:ph type="body" sz="quarter" idx="13"/>
          </p:nvPr>
        </p:nvSpPr>
        <p:spPr/>
        <p:txBody>
          <a:bodyPr/>
          <a:lstStyle/>
          <a:p>
            <a:r>
              <a:rPr lang="en-US" sz="2400" b="1" dirty="0"/>
              <a:t>Pros:</a:t>
            </a:r>
          </a:p>
          <a:p>
            <a:pPr marL="285750" indent="-285750">
              <a:buFont typeface="Wingdings" panose="05000000000000000000" pitchFamily="2" charset="2"/>
              <a:buChar char="q"/>
            </a:pPr>
            <a:r>
              <a:rPr lang="en-US" dirty="0"/>
              <a:t>You stay consistent in your position</a:t>
            </a:r>
          </a:p>
          <a:p>
            <a:pPr marL="285750" indent="-285750">
              <a:buFont typeface="Wingdings" panose="05000000000000000000" pitchFamily="2" charset="2"/>
              <a:buChar char="q"/>
            </a:pPr>
            <a:r>
              <a:rPr lang="en-US" dirty="0"/>
              <a:t>PTAB or District Court adopting your construction may effectively be a win on non-infringement</a:t>
            </a:r>
          </a:p>
          <a:p>
            <a:endParaRPr lang="en-US" dirty="0"/>
          </a:p>
          <a:p>
            <a:r>
              <a:rPr lang="en-US" sz="2400" b="1" dirty="0"/>
              <a:t>Cons:</a:t>
            </a:r>
          </a:p>
          <a:p>
            <a:pPr marL="285750" indent="-285750">
              <a:buFont typeface="Wingdings" panose="05000000000000000000" pitchFamily="2" charset="2"/>
              <a:buChar char="q"/>
            </a:pPr>
            <a:r>
              <a:rPr lang="en-US" dirty="0"/>
              <a:t>May not be able to use the art that is strong under PO’s construction</a:t>
            </a:r>
          </a:p>
          <a:p>
            <a:pPr marL="285750" indent="-285750">
              <a:buFont typeface="Wingdings" panose="05000000000000000000" pitchFamily="2" charset="2"/>
              <a:buChar char="q"/>
            </a:pPr>
            <a:r>
              <a:rPr lang="en-US" dirty="0"/>
              <a:t>Very likely to have a major claim construction argument as part of the petition</a:t>
            </a:r>
          </a:p>
          <a:p>
            <a:endParaRPr lang="en-US" dirty="0"/>
          </a:p>
          <a:p>
            <a:r>
              <a:rPr lang="en-US" sz="2400" b="1" dirty="0"/>
              <a:t>Other Considerations:</a:t>
            </a:r>
          </a:p>
          <a:p>
            <a:pPr marL="285750" indent="-285750">
              <a:buFont typeface="Wingdings" panose="05000000000000000000" pitchFamily="2" charset="2"/>
              <a:buChar char="q"/>
            </a:pPr>
            <a:r>
              <a:rPr lang="en-US" dirty="0"/>
              <a:t>If there is no stay in the District Court, potential for inconsistent results</a:t>
            </a:r>
          </a:p>
          <a:p>
            <a:pPr marL="285750" indent="-285750">
              <a:buFont typeface="Wingdings" panose="05000000000000000000" pitchFamily="2" charset="2"/>
              <a:buChar char="q"/>
            </a:pPr>
            <a:r>
              <a:rPr lang="en-US" dirty="0"/>
              <a:t>PTAB likely will not have the context for why the claim construction dispute matters</a:t>
            </a:r>
          </a:p>
          <a:p>
            <a:pPr marL="285750" indent="-285750">
              <a:buFont typeface="Wingdings" panose="05000000000000000000" pitchFamily="2" charset="2"/>
              <a:buChar char="q"/>
            </a:pPr>
            <a:r>
              <a:rPr lang="en-US" dirty="0"/>
              <a:t>Potentially puts the resolution of claim construction entirely within the PTAB’s hands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p:txBody>
      </p:sp>
      <p:sp>
        <p:nvSpPr>
          <p:cNvPr id="4" name="Slide Number Placeholder 3">
            <a:extLst>
              <a:ext uri="{FF2B5EF4-FFF2-40B4-BE49-F238E27FC236}">
                <a16:creationId xmlns:a16="http://schemas.microsoft.com/office/drawing/2014/main" id="{3F9B9FFC-2FDA-F1D7-D08F-9D0CCD38077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37999-0786-C54B-82A0-1F7887361FB8}" type="slidenum">
              <a:rPr kumimoji="0" lang="en-US" sz="1000" b="0" i="0" u="none" strike="noStrike" kern="1200" cap="none" spc="0" normalizeH="0" baseline="0" noProof="0" smtClean="0">
                <a:ln>
                  <a:noFill/>
                </a:ln>
                <a:solidFill>
                  <a:srgbClr val="E7E6E6">
                    <a:lumMod val="50000"/>
                  </a:srgb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rgbClr val="E7E6E6">
                  <a:lumMod val="50000"/>
                </a:srgbClr>
              </a:solidFill>
              <a:effectLst/>
              <a:uLnTx/>
              <a:uFillTx/>
              <a:latin typeface="Arial" charset="0"/>
              <a:cs typeface="Arial" charset="0"/>
            </a:endParaRPr>
          </a:p>
        </p:txBody>
      </p:sp>
    </p:spTree>
    <p:extLst>
      <p:ext uri="{BB962C8B-B14F-4D97-AF65-F5344CB8AC3E}">
        <p14:creationId xmlns:p14="http://schemas.microsoft.com/office/powerpoint/2010/main" val="356116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6863-2527-BDCD-DF09-8F076A35098E}"/>
              </a:ext>
            </a:extLst>
          </p:cNvPr>
          <p:cNvSpPr>
            <a:spLocks noGrp="1"/>
          </p:cNvSpPr>
          <p:nvPr>
            <p:ph type="title"/>
          </p:nvPr>
        </p:nvSpPr>
        <p:spPr/>
        <p:txBody>
          <a:bodyPr/>
          <a:lstStyle/>
          <a:p>
            <a:pPr algn="ctr"/>
            <a:r>
              <a:rPr lang="en-US" dirty="0"/>
              <a:t>Option 2: Proceed in PTAB Under PO’s Implicit Construction</a:t>
            </a:r>
          </a:p>
        </p:txBody>
      </p:sp>
      <p:sp>
        <p:nvSpPr>
          <p:cNvPr id="3" name="Text Placeholder 2">
            <a:extLst>
              <a:ext uri="{FF2B5EF4-FFF2-40B4-BE49-F238E27FC236}">
                <a16:creationId xmlns:a16="http://schemas.microsoft.com/office/drawing/2014/main" id="{C50342D9-30DD-9C20-1A4C-407F9B6666B3}"/>
              </a:ext>
            </a:extLst>
          </p:cNvPr>
          <p:cNvSpPr>
            <a:spLocks noGrp="1"/>
          </p:cNvSpPr>
          <p:nvPr>
            <p:ph type="body" sz="quarter" idx="13"/>
          </p:nvPr>
        </p:nvSpPr>
        <p:spPr/>
        <p:txBody>
          <a:bodyPr/>
          <a:lstStyle/>
          <a:p>
            <a:r>
              <a:rPr lang="en-US" sz="2400" b="1" dirty="0"/>
              <a:t>Pros:</a:t>
            </a:r>
          </a:p>
          <a:p>
            <a:pPr marL="285750" indent="-285750">
              <a:buFont typeface="Wingdings" panose="05000000000000000000" pitchFamily="2" charset="2"/>
              <a:buChar char="q"/>
            </a:pPr>
            <a:r>
              <a:rPr lang="en-US" dirty="0"/>
              <a:t>Proceed under the art you perceive to be strong under PO’s construction</a:t>
            </a:r>
          </a:p>
          <a:p>
            <a:pPr marL="285750" indent="-285750">
              <a:buFont typeface="Wingdings" panose="05000000000000000000" pitchFamily="2" charset="2"/>
              <a:buChar char="q"/>
            </a:pPr>
            <a:r>
              <a:rPr lang="en-US" dirty="0"/>
              <a:t>PO unlikely to argue the construction is wrong</a:t>
            </a:r>
          </a:p>
          <a:p>
            <a:endParaRPr lang="en-US" dirty="0"/>
          </a:p>
          <a:p>
            <a:r>
              <a:rPr lang="en-US" sz="2400" b="1" dirty="0"/>
              <a:t>Cons:</a:t>
            </a:r>
          </a:p>
          <a:p>
            <a:pPr marL="285750" indent="-285750">
              <a:buFont typeface="Wingdings" panose="05000000000000000000" pitchFamily="2" charset="2"/>
              <a:buChar char="q"/>
            </a:pPr>
            <a:r>
              <a:rPr lang="en-US" dirty="0"/>
              <a:t>PO will criticize you for being inconsistent in your positions</a:t>
            </a:r>
          </a:p>
          <a:p>
            <a:pPr marL="285750" indent="-285750">
              <a:buFont typeface="Wingdings" panose="05000000000000000000" pitchFamily="2" charset="2"/>
              <a:buChar char="q"/>
            </a:pPr>
            <a:r>
              <a:rPr lang="en-US" dirty="0"/>
              <a:t>Potential that PTAB agrees with PO’s construction, foreclosing your non-infringement defense</a:t>
            </a:r>
          </a:p>
          <a:p>
            <a:endParaRPr lang="en-US" dirty="0"/>
          </a:p>
          <a:p>
            <a:r>
              <a:rPr lang="en-US" sz="2400" b="1" dirty="0"/>
              <a:t>Other Considerations:</a:t>
            </a:r>
          </a:p>
          <a:p>
            <a:pPr marL="285750" indent="-285750">
              <a:buFont typeface="Wingdings" panose="05000000000000000000" pitchFamily="2" charset="2"/>
              <a:buChar char="q"/>
            </a:pPr>
            <a:r>
              <a:rPr lang="en-US" dirty="0"/>
              <a:t>Potential foreclosure of indefiniteness challenges</a:t>
            </a:r>
          </a:p>
          <a:p>
            <a:pPr marL="285750" indent="-285750">
              <a:buFont typeface="Wingdings" panose="05000000000000000000" pitchFamily="2" charset="2"/>
              <a:buChar char="q"/>
            </a:pPr>
            <a:r>
              <a:rPr lang="en-US" dirty="0"/>
              <a:t>If you have the same expert in PTAB and District Court, potentially makes them apply inconsistent positions</a:t>
            </a:r>
          </a:p>
          <a:p>
            <a:pPr marL="285750" indent="-285750">
              <a:buFont typeface="Wingdings" panose="05000000000000000000" pitchFamily="2" charset="2"/>
              <a:buChar char="q"/>
            </a:pPr>
            <a:r>
              <a:rPr lang="en-US" dirty="0"/>
              <a:t>Compliance with 37 C.F.R. § 42.104(b)(3)</a:t>
            </a:r>
          </a:p>
          <a:p>
            <a:endParaRPr lang="en-US" dirty="0"/>
          </a:p>
        </p:txBody>
      </p:sp>
      <p:sp>
        <p:nvSpPr>
          <p:cNvPr id="4" name="Slide Number Placeholder 3">
            <a:extLst>
              <a:ext uri="{FF2B5EF4-FFF2-40B4-BE49-F238E27FC236}">
                <a16:creationId xmlns:a16="http://schemas.microsoft.com/office/drawing/2014/main" id="{8C3B69CF-63A2-F1A9-0C47-FEB1431D1DA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37999-0786-C54B-82A0-1F7887361FB8}" type="slidenum">
              <a:rPr kumimoji="0" lang="en-US" sz="1000" b="0" i="0" u="none" strike="noStrike" kern="1200" cap="none" spc="0" normalizeH="0" baseline="0" noProof="0" smtClean="0">
                <a:ln>
                  <a:noFill/>
                </a:ln>
                <a:solidFill>
                  <a:srgbClr val="E7E6E6">
                    <a:lumMod val="50000"/>
                  </a:srgb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srgbClr val="E7E6E6">
                  <a:lumMod val="50000"/>
                </a:srgbClr>
              </a:solidFill>
              <a:effectLst/>
              <a:uLnTx/>
              <a:uFillTx/>
              <a:latin typeface="Arial" charset="0"/>
              <a:cs typeface="Arial" charset="0"/>
            </a:endParaRPr>
          </a:p>
        </p:txBody>
      </p:sp>
    </p:spTree>
    <p:extLst>
      <p:ext uri="{BB962C8B-B14F-4D97-AF65-F5344CB8AC3E}">
        <p14:creationId xmlns:p14="http://schemas.microsoft.com/office/powerpoint/2010/main" val="301175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CC3F-EB76-B54C-653B-014269249B43}"/>
              </a:ext>
            </a:extLst>
          </p:cNvPr>
          <p:cNvSpPr>
            <a:spLocks noGrp="1"/>
          </p:cNvSpPr>
          <p:nvPr>
            <p:ph type="title"/>
          </p:nvPr>
        </p:nvSpPr>
        <p:spPr/>
        <p:txBody>
          <a:bodyPr/>
          <a:lstStyle/>
          <a:p>
            <a:pPr algn="ctr"/>
            <a:r>
              <a:rPr lang="en-US" dirty="0"/>
              <a:t>Rule 42.104(b)(3) Considerations</a:t>
            </a:r>
          </a:p>
        </p:txBody>
      </p:sp>
      <p:sp>
        <p:nvSpPr>
          <p:cNvPr id="3" name="Text Placeholder 2">
            <a:extLst>
              <a:ext uri="{FF2B5EF4-FFF2-40B4-BE49-F238E27FC236}">
                <a16:creationId xmlns:a16="http://schemas.microsoft.com/office/drawing/2014/main" id="{4D8CA5D5-3405-A39E-A7D6-4A4F39A42B05}"/>
              </a:ext>
            </a:extLst>
          </p:cNvPr>
          <p:cNvSpPr>
            <a:spLocks noGrp="1"/>
          </p:cNvSpPr>
          <p:nvPr>
            <p:ph type="body" sz="quarter" idx="13"/>
          </p:nvPr>
        </p:nvSpPr>
        <p:spPr/>
        <p:txBody>
          <a:bodyPr>
            <a:normAutofit/>
          </a:bodyPr>
          <a:lstStyle/>
          <a:p>
            <a:r>
              <a:rPr lang="en-US" sz="1800" dirty="0"/>
              <a:t>“Identification of challenge. Provide a statement of the precise relief requested for each claim challenged. The statement must identify the following: … (3) How the challenged claim is to be construed.”</a:t>
            </a:r>
          </a:p>
          <a:p>
            <a:endParaRPr lang="en-US" sz="1800" dirty="0"/>
          </a:p>
          <a:p>
            <a:r>
              <a:rPr lang="en-US" sz="1800" b="1" dirty="0"/>
              <a:t>PTAB Views on Whether Proceeding Under a Construction You Disagree With Have Shifted</a:t>
            </a:r>
            <a:endParaRPr lang="en-US" sz="1800" dirty="0"/>
          </a:p>
          <a:p>
            <a:pPr marL="285750" indent="-285750">
              <a:buFont typeface="Wingdings" panose="05000000000000000000" pitchFamily="2" charset="2"/>
              <a:buChar char="q"/>
            </a:pPr>
            <a:r>
              <a:rPr lang="en-US" sz="1800" dirty="0"/>
              <a:t>Some early PTAB decisions required petitioners to express agreement with the proposed construction</a:t>
            </a:r>
          </a:p>
          <a:p>
            <a:pPr marL="742939" lvl="1" indent="-285750">
              <a:buFont typeface="Wingdings" panose="05000000000000000000" pitchFamily="2" charset="2"/>
              <a:buChar char="q"/>
            </a:pPr>
            <a:r>
              <a:rPr lang="en-US" sz="1800" i="1" dirty="0"/>
              <a:t>E.g.</a:t>
            </a:r>
            <a:r>
              <a:rPr lang="en-US" sz="1800" dirty="0"/>
              <a:t>, </a:t>
            </a:r>
            <a:r>
              <a:rPr lang="en-US" sz="1800" i="1" dirty="0"/>
              <a:t>Toyota Motor Corp. v. </a:t>
            </a:r>
            <a:r>
              <a:rPr lang="en-US" sz="1800" i="1" dirty="0" err="1"/>
              <a:t>Blitzsafe</a:t>
            </a:r>
            <a:r>
              <a:rPr lang="en-US" sz="1800" i="1" dirty="0"/>
              <a:t> Tex., LLC</a:t>
            </a:r>
            <a:r>
              <a:rPr lang="en-US" sz="1800" dirty="0"/>
              <a:t>, IPR2016-00422, Paper 12 (PTAB July 6, 2016)</a:t>
            </a:r>
          </a:p>
          <a:p>
            <a:pPr marL="285750" indent="-285750">
              <a:buFont typeface="Wingdings" panose="05000000000000000000" pitchFamily="2" charset="2"/>
              <a:buChar char="q"/>
            </a:pPr>
            <a:r>
              <a:rPr lang="en-US" sz="1800" dirty="0"/>
              <a:t>More recent decisions indicate, you can disagree, but can’t say so</a:t>
            </a:r>
          </a:p>
          <a:p>
            <a:pPr marL="742939" lvl="1" indent="-285750">
              <a:buFont typeface="Wingdings" panose="05000000000000000000" pitchFamily="2" charset="2"/>
              <a:buChar char="q"/>
            </a:pPr>
            <a:r>
              <a:rPr lang="en-US" sz="1800" i="1" dirty="0"/>
              <a:t>E.g.</a:t>
            </a:r>
            <a:r>
              <a:rPr lang="en-US" sz="1800" dirty="0"/>
              <a:t>, </a:t>
            </a:r>
            <a:r>
              <a:rPr lang="en-US" sz="1800" i="1" dirty="0"/>
              <a:t>Western Digital Corp. v. SPEX Tech. Inc.</a:t>
            </a:r>
            <a:r>
              <a:rPr lang="en-US" sz="1800" dirty="0"/>
              <a:t>, IPR2018-00084, Paper 14 (PTAB April 25, 2018)</a:t>
            </a:r>
          </a:p>
          <a:p>
            <a:pPr marL="285750" indent="-285750">
              <a:buFont typeface="Wingdings" panose="05000000000000000000" pitchFamily="2" charset="2"/>
              <a:buChar char="q"/>
            </a:pPr>
            <a:r>
              <a:rPr lang="en-US" sz="1800" dirty="0"/>
              <a:t>Other recent decisions indicate expressing disagreement still complies with Rule 42.104(b)(3) in some circumstances</a:t>
            </a:r>
          </a:p>
          <a:p>
            <a:pPr marL="742939" lvl="1" indent="-285750">
              <a:buFont typeface="Wingdings" panose="05000000000000000000" pitchFamily="2" charset="2"/>
              <a:buChar char="q"/>
            </a:pPr>
            <a:r>
              <a:rPr lang="en-US" sz="1800" i="1" dirty="0"/>
              <a:t>10X Genomics, Inc. v. Bio-Rad Labs.</a:t>
            </a:r>
            <a:r>
              <a:rPr lang="en-US" sz="1800" dirty="0"/>
              <a:t>, IPR2020-00086, Paper 8 (PTAB April 27, 2020)</a:t>
            </a:r>
            <a:endParaRPr lang="en-US" sz="1800" i="1" dirty="0"/>
          </a:p>
        </p:txBody>
      </p:sp>
      <p:sp>
        <p:nvSpPr>
          <p:cNvPr id="4" name="Slide Number Placeholder 3">
            <a:extLst>
              <a:ext uri="{FF2B5EF4-FFF2-40B4-BE49-F238E27FC236}">
                <a16:creationId xmlns:a16="http://schemas.microsoft.com/office/drawing/2014/main" id="{DEA2797F-2300-825C-325E-B4609384C33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37999-0786-C54B-82A0-1F7887361FB8}" type="slidenum">
              <a:rPr kumimoji="0" lang="en-US" sz="1000" b="0" i="0" u="none" strike="noStrike" kern="1200" cap="none" spc="0" normalizeH="0" baseline="0" noProof="0" smtClean="0">
                <a:ln>
                  <a:noFill/>
                </a:ln>
                <a:solidFill>
                  <a:srgbClr val="E7E6E6">
                    <a:lumMod val="50000"/>
                  </a:srgb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E7E6E6">
                  <a:lumMod val="50000"/>
                </a:srgbClr>
              </a:solidFill>
              <a:effectLst/>
              <a:uLnTx/>
              <a:uFillTx/>
              <a:latin typeface="Arial" charset="0"/>
              <a:cs typeface="Arial" charset="0"/>
            </a:endParaRPr>
          </a:p>
        </p:txBody>
      </p:sp>
    </p:spTree>
    <p:extLst>
      <p:ext uri="{BB962C8B-B14F-4D97-AF65-F5344CB8AC3E}">
        <p14:creationId xmlns:p14="http://schemas.microsoft.com/office/powerpoint/2010/main" val="355044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43022-66A1-2EB0-D84A-1EF0BE489561}"/>
              </a:ext>
            </a:extLst>
          </p:cNvPr>
          <p:cNvSpPr>
            <a:spLocks noGrp="1"/>
          </p:cNvSpPr>
          <p:nvPr>
            <p:ph type="title"/>
          </p:nvPr>
        </p:nvSpPr>
        <p:spPr/>
        <p:txBody>
          <a:bodyPr/>
          <a:lstStyle/>
          <a:p>
            <a:pPr algn="ctr"/>
            <a:r>
              <a:rPr lang="en-US" sz="2400" i="1" dirty="0"/>
              <a:t>10X Genomics, Inc. v. Bio-Rad Labs.</a:t>
            </a:r>
            <a:endParaRPr lang="en-US" dirty="0"/>
          </a:p>
        </p:txBody>
      </p:sp>
      <p:sp>
        <p:nvSpPr>
          <p:cNvPr id="3" name="Text Placeholder 2">
            <a:extLst>
              <a:ext uri="{FF2B5EF4-FFF2-40B4-BE49-F238E27FC236}">
                <a16:creationId xmlns:a16="http://schemas.microsoft.com/office/drawing/2014/main" id="{2A25518A-B804-1ECB-F12D-258E3385A1F8}"/>
              </a:ext>
            </a:extLst>
          </p:cNvPr>
          <p:cNvSpPr>
            <a:spLocks noGrp="1"/>
          </p:cNvSpPr>
          <p:nvPr>
            <p:ph type="body" sz="quarter" idx="13"/>
          </p:nvPr>
        </p:nvSpPr>
        <p:spPr/>
        <p:txBody>
          <a:bodyPr>
            <a:normAutofit/>
          </a:bodyPr>
          <a:lstStyle/>
          <a:p>
            <a:pPr algn="just"/>
            <a:r>
              <a:rPr lang="en-US" sz="1800" b="1" u="sng" dirty="0"/>
              <a:t>The Petition stated:</a:t>
            </a:r>
          </a:p>
          <a:p>
            <a:r>
              <a:rPr lang="en-US" sz="1800" dirty="0"/>
              <a:t>10X challenges Bio-Rad’s claims under two main theories. First, 10X identifies prior art disclosures meeting </a:t>
            </a:r>
            <a:r>
              <a:rPr lang="en-US" sz="1800" b="1" dirty="0"/>
              <a:t>the broad constructions implied by Bio-Rad’s infringement contentions</a:t>
            </a:r>
            <a:r>
              <a:rPr lang="en-US" sz="1800" dirty="0"/>
              <a:t> … Second, </a:t>
            </a:r>
            <a:r>
              <a:rPr lang="en-US" sz="1800" b="1" dirty="0"/>
              <a:t>under 10X’s proposed constructions</a:t>
            </a:r>
            <a:r>
              <a:rPr lang="en-US" sz="1800" dirty="0"/>
              <a:t>….”</a:t>
            </a:r>
          </a:p>
          <a:p>
            <a:endParaRPr lang="en-US" sz="1800" dirty="0"/>
          </a:p>
          <a:p>
            <a:endParaRPr lang="en-US" sz="1800" dirty="0"/>
          </a:p>
          <a:p>
            <a:endParaRPr lang="en-US" sz="1800" dirty="0"/>
          </a:p>
          <a:p>
            <a:endParaRPr lang="en-US" sz="1800" dirty="0"/>
          </a:p>
          <a:p>
            <a:endParaRPr lang="en-US" sz="1800" dirty="0"/>
          </a:p>
          <a:p>
            <a:endParaRPr lang="en-US" sz="1800" dirty="0"/>
          </a:p>
          <a:p>
            <a:r>
              <a:rPr lang="en-US" sz="1800" b="1" u="sng" dirty="0"/>
              <a:t>The Institution Decision:</a:t>
            </a:r>
          </a:p>
          <a:p>
            <a:pPr marL="285750" indent="-285750">
              <a:buFont typeface="Wingdings" panose="05000000000000000000" pitchFamily="2" charset="2"/>
              <a:buChar char="q"/>
            </a:pPr>
            <a:r>
              <a:rPr lang="en-US" sz="1800" dirty="0"/>
              <a:t>Found this approach complies with Rule 42.104(b)(3): “Because the Petition expressly sets forth [PO’s] expected interpretations as Petitioner’s proposed alternative constructions…”</a:t>
            </a:r>
          </a:p>
          <a:p>
            <a:pPr marL="285750" indent="-285750">
              <a:buFont typeface="Wingdings" panose="05000000000000000000" pitchFamily="2" charset="2"/>
              <a:buChar char="q"/>
            </a:pPr>
            <a:r>
              <a:rPr lang="en-US" sz="1800" dirty="0"/>
              <a:t>The Rules permit alternative constructions.  77 Fed. Reg. 48,700</a:t>
            </a:r>
          </a:p>
          <a:p>
            <a:endParaRPr lang="en-US" sz="1800" dirty="0"/>
          </a:p>
        </p:txBody>
      </p:sp>
      <p:sp>
        <p:nvSpPr>
          <p:cNvPr id="4" name="Slide Number Placeholder 3">
            <a:extLst>
              <a:ext uri="{FF2B5EF4-FFF2-40B4-BE49-F238E27FC236}">
                <a16:creationId xmlns:a16="http://schemas.microsoft.com/office/drawing/2014/main" id="{8C79B826-2D0E-AF26-7C3B-B28060BC76D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37999-0786-C54B-82A0-1F7887361FB8}" type="slidenum">
              <a:rPr kumimoji="0" lang="en-US" sz="1000" b="0" i="0" u="none" strike="noStrike" kern="1200" cap="none" spc="0" normalizeH="0" baseline="0" noProof="0" smtClean="0">
                <a:ln>
                  <a:noFill/>
                </a:ln>
                <a:solidFill>
                  <a:srgbClr val="E7E6E6">
                    <a:lumMod val="50000"/>
                  </a:srgb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srgbClr val="E7E6E6">
                  <a:lumMod val="50000"/>
                </a:srgbClr>
              </a:solidFill>
              <a:effectLst/>
              <a:uLnTx/>
              <a:uFillTx/>
              <a:latin typeface="Arial" charset="0"/>
              <a:cs typeface="Arial" charset="0"/>
            </a:endParaRPr>
          </a:p>
        </p:txBody>
      </p:sp>
      <p:pic>
        <p:nvPicPr>
          <p:cNvPr id="6" name="Picture 5">
            <a:extLst>
              <a:ext uri="{FF2B5EF4-FFF2-40B4-BE49-F238E27FC236}">
                <a16:creationId xmlns:a16="http://schemas.microsoft.com/office/drawing/2014/main" id="{36DF9D1E-6286-1D1B-4A05-AC05865A3FFF}"/>
              </a:ext>
            </a:extLst>
          </p:cNvPr>
          <p:cNvPicPr>
            <a:picLocks noChangeAspect="1"/>
          </p:cNvPicPr>
          <p:nvPr/>
        </p:nvPicPr>
        <p:blipFill>
          <a:blip r:embed="rId3"/>
          <a:stretch>
            <a:fillRect/>
          </a:stretch>
        </p:blipFill>
        <p:spPr>
          <a:xfrm>
            <a:off x="3934691" y="2126673"/>
            <a:ext cx="3725748" cy="1860367"/>
          </a:xfrm>
          <a:prstGeom prst="rect">
            <a:avLst/>
          </a:prstGeom>
        </p:spPr>
      </p:pic>
    </p:spTree>
    <p:extLst>
      <p:ext uri="{BB962C8B-B14F-4D97-AF65-F5344CB8AC3E}">
        <p14:creationId xmlns:p14="http://schemas.microsoft.com/office/powerpoint/2010/main" val="289949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1915-2501-3791-6644-4F664670B29C}"/>
              </a:ext>
            </a:extLst>
          </p:cNvPr>
          <p:cNvSpPr>
            <a:spLocks noGrp="1"/>
          </p:cNvSpPr>
          <p:nvPr>
            <p:ph type="title"/>
          </p:nvPr>
        </p:nvSpPr>
        <p:spPr/>
        <p:txBody>
          <a:bodyPr/>
          <a:lstStyle/>
          <a:p>
            <a:pPr algn="ctr"/>
            <a:r>
              <a:rPr lang="en-US" dirty="0"/>
              <a:t>Option 3: Propose Grounds Under Alternative Constructions</a:t>
            </a:r>
          </a:p>
        </p:txBody>
      </p:sp>
      <p:sp>
        <p:nvSpPr>
          <p:cNvPr id="3" name="Text Placeholder 2">
            <a:extLst>
              <a:ext uri="{FF2B5EF4-FFF2-40B4-BE49-F238E27FC236}">
                <a16:creationId xmlns:a16="http://schemas.microsoft.com/office/drawing/2014/main" id="{8D64A62C-9062-F391-AEEA-3DED2BB5274F}"/>
              </a:ext>
            </a:extLst>
          </p:cNvPr>
          <p:cNvSpPr>
            <a:spLocks noGrp="1"/>
          </p:cNvSpPr>
          <p:nvPr>
            <p:ph type="body" sz="quarter" idx="13"/>
          </p:nvPr>
        </p:nvSpPr>
        <p:spPr/>
        <p:txBody>
          <a:bodyPr/>
          <a:lstStyle/>
          <a:p>
            <a:r>
              <a:rPr lang="en-US" sz="2400" b="1" dirty="0"/>
              <a:t>Pros:</a:t>
            </a:r>
          </a:p>
          <a:p>
            <a:pPr marL="285750" indent="-285750">
              <a:buFont typeface="Wingdings" panose="05000000000000000000" pitchFamily="2" charset="2"/>
              <a:buChar char="q"/>
            </a:pPr>
            <a:r>
              <a:rPr lang="en-US" dirty="0"/>
              <a:t>Allows you to straddle the line to some extent</a:t>
            </a:r>
          </a:p>
          <a:p>
            <a:pPr marL="285750" indent="-285750">
              <a:buFont typeface="Wingdings" panose="05000000000000000000" pitchFamily="2" charset="2"/>
              <a:buChar char="q"/>
            </a:pPr>
            <a:r>
              <a:rPr lang="en-US" dirty="0"/>
              <a:t>Can put patent owner in a difficult position</a:t>
            </a:r>
          </a:p>
          <a:p>
            <a:pPr marL="285750" indent="-285750">
              <a:buFont typeface="Wingdings" panose="05000000000000000000" pitchFamily="2" charset="2"/>
              <a:buChar char="q"/>
            </a:pPr>
            <a:r>
              <a:rPr lang="en-US" dirty="0"/>
              <a:t>Can allow you to preserve your positions in District Court</a:t>
            </a:r>
          </a:p>
          <a:p>
            <a:endParaRPr lang="en-US" dirty="0"/>
          </a:p>
          <a:p>
            <a:r>
              <a:rPr lang="en-US" sz="2400" b="1" dirty="0"/>
              <a:t>Cons:</a:t>
            </a:r>
          </a:p>
          <a:p>
            <a:pPr marL="285750" indent="-285750">
              <a:buFont typeface="Wingdings" panose="05000000000000000000" pitchFamily="2" charset="2"/>
              <a:buChar char="q"/>
            </a:pPr>
            <a:r>
              <a:rPr lang="en-US" dirty="0"/>
              <a:t>Requires waiting to have a solid understanding of PO’s constructions</a:t>
            </a:r>
          </a:p>
          <a:p>
            <a:pPr marL="285750" indent="-285750">
              <a:buFont typeface="Wingdings" panose="05000000000000000000" pitchFamily="2" charset="2"/>
              <a:buChar char="q"/>
            </a:pPr>
            <a:r>
              <a:rPr lang="en-US" dirty="0"/>
              <a:t>Can only do this if you have art under both constructions</a:t>
            </a:r>
          </a:p>
          <a:p>
            <a:pPr marL="285750" indent="-285750">
              <a:buFont typeface="Wingdings" panose="05000000000000000000" pitchFamily="2" charset="2"/>
              <a:buChar char="q"/>
            </a:pPr>
            <a:r>
              <a:rPr lang="en-US" dirty="0"/>
              <a:t>Compliance with Rule 42.104(b)(3) is not completely settled</a:t>
            </a:r>
          </a:p>
          <a:p>
            <a:endParaRPr lang="en-US" dirty="0"/>
          </a:p>
          <a:p>
            <a:r>
              <a:rPr lang="en-US" sz="2400" b="1" dirty="0"/>
              <a:t>Other Considerations:</a:t>
            </a:r>
          </a:p>
          <a:p>
            <a:pPr marL="285750" indent="-285750">
              <a:buFont typeface="Wingdings" panose="05000000000000000000" pitchFamily="2" charset="2"/>
              <a:buChar char="q"/>
            </a:pPr>
            <a:r>
              <a:rPr lang="en-US" dirty="0"/>
              <a:t>Recognize that one of your grounds is almost certain to be rejected in a final written decision</a:t>
            </a:r>
          </a:p>
          <a:p>
            <a:pPr marL="285750" indent="-285750">
              <a:buFont typeface="Wingdings" panose="05000000000000000000" pitchFamily="2" charset="2"/>
              <a:buChar char="q"/>
            </a:pPr>
            <a:r>
              <a:rPr lang="en-US" dirty="0"/>
              <a:t>Interplay with district court proceeding</a:t>
            </a:r>
          </a:p>
          <a:p>
            <a:pPr marL="285750" indent="-285750">
              <a:buFont typeface="Wingdings" panose="05000000000000000000" pitchFamily="2" charset="2"/>
              <a:buChar char="q"/>
            </a:pPr>
            <a:r>
              <a:rPr lang="en-US" dirty="0"/>
              <a:t>Word count issues</a:t>
            </a:r>
          </a:p>
          <a:p>
            <a:pPr marL="285750" indent="-285750">
              <a:buFont typeface="Wingdings" panose="05000000000000000000" pitchFamily="2" charset="2"/>
              <a:buChar char="q"/>
            </a:pPr>
            <a:r>
              <a:rPr lang="en-US" dirty="0"/>
              <a:t>Expert testimony issues</a:t>
            </a:r>
          </a:p>
          <a:p>
            <a:endParaRPr lang="en-US" dirty="0"/>
          </a:p>
        </p:txBody>
      </p:sp>
      <p:sp>
        <p:nvSpPr>
          <p:cNvPr id="4" name="Slide Number Placeholder 3">
            <a:extLst>
              <a:ext uri="{FF2B5EF4-FFF2-40B4-BE49-F238E27FC236}">
                <a16:creationId xmlns:a16="http://schemas.microsoft.com/office/drawing/2014/main" id="{ED56CF07-E91A-6D1A-EDD0-99C6300E15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37999-0786-C54B-82A0-1F7887361FB8}" type="slidenum">
              <a:rPr kumimoji="0" lang="en-US" sz="1000" b="0" i="0" u="none" strike="noStrike" kern="1200" cap="none" spc="0" normalizeH="0" baseline="0" noProof="0" smtClean="0">
                <a:ln>
                  <a:noFill/>
                </a:ln>
                <a:solidFill>
                  <a:srgbClr val="E7E6E6">
                    <a:lumMod val="50000"/>
                  </a:srgb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E7E6E6">
                  <a:lumMod val="50000"/>
                </a:srgbClr>
              </a:solidFill>
              <a:effectLst/>
              <a:uLnTx/>
              <a:uFillTx/>
              <a:latin typeface="Arial" charset="0"/>
              <a:cs typeface="Arial" charset="0"/>
            </a:endParaRPr>
          </a:p>
        </p:txBody>
      </p:sp>
    </p:spTree>
    <p:extLst>
      <p:ext uri="{BB962C8B-B14F-4D97-AF65-F5344CB8AC3E}">
        <p14:creationId xmlns:p14="http://schemas.microsoft.com/office/powerpoint/2010/main" val="34996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543800" y="2472287"/>
            <a:ext cx="3733052" cy="399727"/>
          </a:xfrm>
        </p:spPr>
        <p:txBody>
          <a:bodyPr/>
          <a:lstStyle/>
          <a:p>
            <a:r>
              <a:rPr lang="en-US" dirty="0"/>
              <a:t>Thank you! </a:t>
            </a:r>
          </a:p>
        </p:txBody>
      </p:sp>
      <p:sp>
        <p:nvSpPr>
          <p:cNvPr id="3" name="Text Placeholder 2"/>
          <p:cNvSpPr>
            <a:spLocks noGrp="1"/>
          </p:cNvSpPr>
          <p:nvPr>
            <p:ph type="body" sz="quarter" idx="14"/>
          </p:nvPr>
        </p:nvSpPr>
        <p:spPr>
          <a:xfrm>
            <a:off x="7543800" y="2977244"/>
            <a:ext cx="3733052" cy="657356"/>
          </a:xfrm>
        </p:spPr>
        <p:txBody>
          <a:bodyPr>
            <a:normAutofit/>
          </a:bodyPr>
          <a:lstStyle/>
          <a:p>
            <a:r>
              <a:rPr lang="en-US" dirty="0"/>
              <a:t>Ben Anger</a:t>
            </a:r>
          </a:p>
          <a:p>
            <a:r>
              <a:rPr lang="en-US" dirty="0"/>
              <a:t>ben.anger@knobbe.com</a:t>
            </a:r>
          </a:p>
        </p:txBody>
      </p:sp>
      <p:sp>
        <p:nvSpPr>
          <p:cNvPr id="4" name="Text Placeholder 3"/>
          <p:cNvSpPr>
            <a:spLocks noGrp="1"/>
          </p:cNvSpPr>
          <p:nvPr>
            <p:ph type="body" sz="quarter" idx="15"/>
          </p:nvPr>
        </p:nvSpPr>
        <p:spPr>
          <a:xfrm>
            <a:off x="7543800" y="3905573"/>
            <a:ext cx="3733052" cy="709970"/>
          </a:xfrm>
        </p:spPr>
        <p:txBody>
          <a:bodyPr/>
          <a:lstStyle/>
          <a:p>
            <a:r>
              <a:rPr lang="en-US" dirty="0"/>
              <a:t>Brandon Smith</a:t>
            </a:r>
          </a:p>
          <a:p>
            <a:r>
              <a:rPr lang="en-US" dirty="0"/>
              <a:t>brandon.smith@knobbe.com</a:t>
            </a:r>
          </a:p>
        </p:txBody>
      </p:sp>
    </p:spTree>
    <p:extLst>
      <p:ext uri="{BB962C8B-B14F-4D97-AF65-F5344CB8AC3E}">
        <p14:creationId xmlns:p14="http://schemas.microsoft.com/office/powerpoint/2010/main" val="1303322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2"/>
          <p:cNvSpPr txBox="1">
            <a:spLocks noGrp="1"/>
          </p:cNvSpPr>
          <p:nvPr>
            <p:ph type="title"/>
          </p:nvPr>
        </p:nvSpPr>
        <p:spPr>
          <a:xfrm>
            <a:off x="557784" y="375492"/>
            <a:ext cx="11054208" cy="482038"/>
          </a:xfrm>
          <a:prstGeom prst="rect">
            <a:avLst/>
          </a:prstGeom>
        </p:spPr>
        <p:txBody>
          <a:bodyPr/>
          <a:lstStyle>
            <a:lvl1pPr algn="ctr"/>
          </a:lstStyle>
          <a:p>
            <a:r>
              <a:rPr lang="en-US" sz="3200" dirty="0">
                <a:latin typeface="Calibri" panose="020F0502020204030204" pitchFamily="34" charset="0"/>
                <a:ea typeface="Calibri" panose="020F0502020204030204" pitchFamily="34" charset="0"/>
                <a:cs typeface="Calibri" panose="020F0502020204030204" pitchFamily="34" charset="0"/>
              </a:rPr>
              <a:t>Selecting Grounds for the Petition</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169" name="Content Placeholder 1"/>
          <p:cNvSpPr txBox="1">
            <a:spLocks noGrp="1"/>
          </p:cNvSpPr>
          <p:nvPr>
            <p:ph type="body" sz="quarter" idx="13"/>
          </p:nvPr>
        </p:nvSpPr>
        <p:spPr>
          <a:xfrm>
            <a:off x="557784" y="1042416"/>
            <a:ext cx="11054208" cy="5257800"/>
          </a:xfrm>
          <a:prstGeom prst="rect">
            <a:avLst/>
          </a:prstGeom>
        </p:spPr>
        <p:txBody>
          <a:bodyPr>
            <a:normAutofit/>
          </a:bodyPr>
          <a:lstStyle/>
          <a:p>
            <a:pPr>
              <a:buClr>
                <a:srgbClr val="FF4500"/>
              </a:buClr>
              <a:buSzPct val="100000"/>
            </a:pPr>
            <a:r>
              <a:rPr lang="en-US" sz="2400" u="sng" dirty="0">
                <a:solidFill>
                  <a:schemeClr val="tx1"/>
                </a:solidFill>
                <a:latin typeface="+mn-lt"/>
              </a:rPr>
              <a:t>Petitions including only § 102 grounds: 43 petitions</a:t>
            </a:r>
            <a:endParaRPr lang="en-US" sz="2400" dirty="0">
              <a:latin typeface="+mn-lt"/>
            </a:endParaRPr>
          </a:p>
        </p:txBody>
      </p:sp>
      <p:sp>
        <p:nvSpPr>
          <p:cNvPr id="2" name="Slide Number Placeholder 1">
            <a:extLst>
              <a:ext uri="{FF2B5EF4-FFF2-40B4-BE49-F238E27FC236}">
                <a16:creationId xmlns:a16="http://schemas.microsoft.com/office/drawing/2014/main" id="{FBED83D9-567C-B768-5E11-B9878B1F5C16}"/>
              </a:ext>
            </a:extLst>
          </p:cNvPr>
          <p:cNvSpPr>
            <a:spLocks noGrp="1"/>
          </p:cNvSpPr>
          <p:nvPr>
            <p:ph type="sldNum" sz="quarter" idx="4"/>
          </p:nvPr>
        </p:nvSpPr>
        <p:spPr/>
        <p:txBody>
          <a:bodyPr/>
          <a:lstStyle/>
          <a:p>
            <a:fld id="{FAF37999-0786-C54B-82A0-1F7887361FB8}" type="slidenum">
              <a:rPr lang="en-US" smtClean="0"/>
              <a:pPr/>
              <a:t>4</a:t>
            </a:fld>
            <a:endParaRPr lang="en-US" dirty="0"/>
          </a:p>
        </p:txBody>
      </p:sp>
      <p:pic>
        <p:nvPicPr>
          <p:cNvPr id="7" name="Picture 6">
            <a:extLst>
              <a:ext uri="{FF2B5EF4-FFF2-40B4-BE49-F238E27FC236}">
                <a16:creationId xmlns:a16="http://schemas.microsoft.com/office/drawing/2014/main" id="{29180E71-3258-FAED-927D-F373E7348352}"/>
              </a:ext>
            </a:extLst>
          </p:cNvPr>
          <p:cNvPicPr>
            <a:picLocks noChangeAspect="1"/>
          </p:cNvPicPr>
          <p:nvPr/>
        </p:nvPicPr>
        <p:blipFill>
          <a:blip r:embed="rId3"/>
          <a:stretch>
            <a:fillRect/>
          </a:stretch>
        </p:blipFill>
        <p:spPr>
          <a:xfrm>
            <a:off x="661481" y="1563766"/>
            <a:ext cx="11254704" cy="4486842"/>
          </a:xfrm>
          <a:prstGeom prst="rect">
            <a:avLst/>
          </a:prstGeom>
        </p:spPr>
      </p:pic>
      <p:sp>
        <p:nvSpPr>
          <p:cNvPr id="8" name="TextBox 7">
            <a:extLst>
              <a:ext uri="{FF2B5EF4-FFF2-40B4-BE49-F238E27FC236}">
                <a16:creationId xmlns:a16="http://schemas.microsoft.com/office/drawing/2014/main" id="{D0B67904-397A-5857-5FF5-5E8F84F2E05E}"/>
              </a:ext>
            </a:extLst>
          </p:cNvPr>
          <p:cNvSpPr txBox="1"/>
          <p:nvPr/>
        </p:nvSpPr>
        <p:spPr>
          <a:xfrm>
            <a:off x="9681592" y="5654263"/>
            <a:ext cx="1717540" cy="276999"/>
          </a:xfrm>
          <a:prstGeom prst="rect">
            <a:avLst/>
          </a:prstGeom>
          <a:noFill/>
        </p:spPr>
        <p:txBody>
          <a:bodyPr wrap="square" rtlCol="0">
            <a:spAutoFit/>
          </a:bodyPr>
          <a:lstStyle/>
          <a:p>
            <a:r>
              <a:rPr lang="en-US" sz="1200" dirty="0"/>
              <a:t>Source: Lex Machina</a:t>
            </a:r>
          </a:p>
        </p:txBody>
      </p:sp>
      <p:sp>
        <p:nvSpPr>
          <p:cNvPr id="9" name="TextBox 8">
            <a:extLst>
              <a:ext uri="{FF2B5EF4-FFF2-40B4-BE49-F238E27FC236}">
                <a16:creationId xmlns:a16="http://schemas.microsoft.com/office/drawing/2014/main" id="{74A420D8-E7FB-76B6-0B03-AACCDF12E11E}"/>
              </a:ext>
            </a:extLst>
          </p:cNvPr>
          <p:cNvSpPr txBox="1"/>
          <p:nvPr/>
        </p:nvSpPr>
        <p:spPr>
          <a:xfrm>
            <a:off x="9681592" y="4785014"/>
            <a:ext cx="2338290" cy="830997"/>
          </a:xfrm>
          <a:prstGeom prst="rect">
            <a:avLst/>
          </a:prstGeom>
          <a:noFill/>
        </p:spPr>
        <p:txBody>
          <a:bodyPr wrap="square" rtlCol="0">
            <a:spAutoFit/>
          </a:bodyPr>
          <a:lstStyle/>
          <a:p>
            <a:r>
              <a:rPr lang="en-US" sz="1200" dirty="0"/>
              <a:t>Criteria: </a:t>
            </a:r>
          </a:p>
          <a:p>
            <a:pPr marL="171450" indent="-171450">
              <a:buFont typeface="Arial" panose="020B0604020202020204" pitchFamily="34" charset="0"/>
              <a:buChar char="•"/>
            </a:pPr>
            <a:r>
              <a:rPr lang="en-US" sz="1200" dirty="0"/>
              <a:t>Post-</a:t>
            </a:r>
            <a:r>
              <a:rPr lang="en-US" sz="1200" i="1" dirty="0"/>
              <a:t>SAS </a:t>
            </a:r>
            <a:r>
              <a:rPr lang="en-US" sz="1200" dirty="0"/>
              <a:t>filing date </a:t>
            </a:r>
          </a:p>
          <a:p>
            <a:pPr marL="171450" indent="-171450">
              <a:buFont typeface="Arial" panose="020B0604020202020204" pitchFamily="34" charset="0"/>
              <a:buChar char="•"/>
            </a:pPr>
            <a:r>
              <a:rPr lang="en-US" sz="1200" dirty="0"/>
              <a:t>Reached Institution Decision</a:t>
            </a:r>
          </a:p>
          <a:p>
            <a:pPr marL="171450" indent="-171450">
              <a:buFont typeface="Arial" panose="020B0604020202020204" pitchFamily="34" charset="0"/>
              <a:buChar char="•"/>
            </a:pPr>
            <a:r>
              <a:rPr lang="en-US" sz="1200" dirty="0"/>
              <a:t>Includes only 102 grounds</a:t>
            </a:r>
          </a:p>
        </p:txBody>
      </p:sp>
    </p:spTree>
    <p:extLst>
      <p:ext uri="{BB962C8B-B14F-4D97-AF65-F5344CB8AC3E}">
        <p14:creationId xmlns:p14="http://schemas.microsoft.com/office/powerpoint/2010/main" val="3681524641"/>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2"/>
          <p:cNvSpPr txBox="1">
            <a:spLocks noGrp="1"/>
          </p:cNvSpPr>
          <p:nvPr>
            <p:ph type="title"/>
          </p:nvPr>
        </p:nvSpPr>
        <p:spPr>
          <a:prstGeom prst="rect">
            <a:avLst/>
          </a:prstGeom>
        </p:spPr>
        <p:txBody>
          <a:bodyPr/>
          <a:lstStyle>
            <a:lvl1pPr algn="ctr"/>
          </a:lstStyle>
          <a:p>
            <a:r>
              <a:rPr lang="en-US" sz="3200" dirty="0">
                <a:latin typeface="Calibri" panose="020F0502020204030204" pitchFamily="34" charset="0"/>
                <a:ea typeface="Calibri" panose="020F0502020204030204" pitchFamily="34" charset="0"/>
                <a:cs typeface="Calibri" panose="020F0502020204030204" pitchFamily="34" charset="0"/>
              </a:rPr>
              <a:t>Selecting Grounds for the Petition</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169" name="Content Placeholder 1"/>
          <p:cNvSpPr txBox="1">
            <a:spLocks noGrp="1"/>
          </p:cNvSpPr>
          <p:nvPr>
            <p:ph type="body" sz="quarter" idx="13"/>
          </p:nvPr>
        </p:nvSpPr>
        <p:spPr>
          <a:xfrm>
            <a:off x="557784" y="1042416"/>
            <a:ext cx="11054208" cy="5257800"/>
          </a:xfrm>
          <a:prstGeom prst="rect">
            <a:avLst/>
          </a:prstGeom>
        </p:spPr>
        <p:txBody>
          <a:bodyPr>
            <a:normAutofit/>
          </a:bodyPr>
          <a:lstStyle/>
          <a:p>
            <a:pPr>
              <a:buClr>
                <a:srgbClr val="FF4500"/>
              </a:buClr>
              <a:buSzPct val="100000"/>
            </a:pPr>
            <a:r>
              <a:rPr lang="en-US" sz="2400" u="sng" dirty="0">
                <a:solidFill>
                  <a:schemeClr val="tx1"/>
                </a:solidFill>
                <a:latin typeface="+mn-lt"/>
              </a:rPr>
              <a:t>Petitions including only § 103 grounds: 3,654 petitions</a:t>
            </a:r>
          </a:p>
          <a:p>
            <a:pPr marL="285750" indent="-285750">
              <a:buClr>
                <a:srgbClr val="FF4500"/>
              </a:buClr>
              <a:buSzPct val="100000"/>
              <a:buFont typeface="Arial"/>
              <a:buChar char="•"/>
            </a:pPr>
            <a:endParaRPr lang="en-US" sz="2400" dirty="0">
              <a:latin typeface="+mn-lt"/>
            </a:endParaRPr>
          </a:p>
        </p:txBody>
      </p:sp>
      <p:sp>
        <p:nvSpPr>
          <p:cNvPr id="2" name="Slide Number Placeholder 1">
            <a:extLst>
              <a:ext uri="{FF2B5EF4-FFF2-40B4-BE49-F238E27FC236}">
                <a16:creationId xmlns:a16="http://schemas.microsoft.com/office/drawing/2014/main" id="{FBED83D9-567C-B768-5E11-B9878B1F5C16}"/>
              </a:ext>
            </a:extLst>
          </p:cNvPr>
          <p:cNvSpPr>
            <a:spLocks noGrp="1"/>
          </p:cNvSpPr>
          <p:nvPr>
            <p:ph type="sldNum" sz="quarter" idx="4"/>
          </p:nvPr>
        </p:nvSpPr>
        <p:spPr/>
        <p:txBody>
          <a:bodyPr/>
          <a:lstStyle/>
          <a:p>
            <a:fld id="{FAF37999-0786-C54B-82A0-1F7887361FB8}" type="slidenum">
              <a:rPr lang="en-US" smtClean="0"/>
              <a:pPr/>
              <a:t>5</a:t>
            </a:fld>
            <a:endParaRPr lang="en-US" dirty="0"/>
          </a:p>
        </p:txBody>
      </p:sp>
      <p:pic>
        <p:nvPicPr>
          <p:cNvPr id="7" name="Picture 6">
            <a:extLst>
              <a:ext uri="{FF2B5EF4-FFF2-40B4-BE49-F238E27FC236}">
                <a16:creationId xmlns:a16="http://schemas.microsoft.com/office/drawing/2014/main" id="{AFBC39F3-1FA9-1352-CE68-620EF07DF60A}"/>
              </a:ext>
            </a:extLst>
          </p:cNvPr>
          <p:cNvPicPr>
            <a:picLocks noChangeAspect="1"/>
          </p:cNvPicPr>
          <p:nvPr/>
        </p:nvPicPr>
        <p:blipFill>
          <a:blip r:embed="rId3"/>
          <a:stretch>
            <a:fillRect/>
          </a:stretch>
        </p:blipFill>
        <p:spPr>
          <a:xfrm>
            <a:off x="655061" y="1569231"/>
            <a:ext cx="11219234" cy="4398730"/>
          </a:xfrm>
          <a:prstGeom prst="rect">
            <a:avLst/>
          </a:prstGeom>
        </p:spPr>
      </p:pic>
      <p:sp>
        <p:nvSpPr>
          <p:cNvPr id="9" name="TextBox 8">
            <a:extLst>
              <a:ext uri="{FF2B5EF4-FFF2-40B4-BE49-F238E27FC236}">
                <a16:creationId xmlns:a16="http://schemas.microsoft.com/office/drawing/2014/main" id="{55812591-58FC-CBAF-3DCB-08C6B18DB222}"/>
              </a:ext>
            </a:extLst>
          </p:cNvPr>
          <p:cNvSpPr txBox="1"/>
          <p:nvPr/>
        </p:nvSpPr>
        <p:spPr>
          <a:xfrm>
            <a:off x="9681592" y="5654263"/>
            <a:ext cx="1717540" cy="276999"/>
          </a:xfrm>
          <a:prstGeom prst="rect">
            <a:avLst/>
          </a:prstGeom>
          <a:noFill/>
        </p:spPr>
        <p:txBody>
          <a:bodyPr wrap="square" rtlCol="0">
            <a:spAutoFit/>
          </a:bodyPr>
          <a:lstStyle/>
          <a:p>
            <a:r>
              <a:rPr lang="en-US" sz="1200" dirty="0"/>
              <a:t>Source: Lex Machina</a:t>
            </a:r>
          </a:p>
        </p:txBody>
      </p:sp>
      <p:sp>
        <p:nvSpPr>
          <p:cNvPr id="10" name="TextBox 9">
            <a:extLst>
              <a:ext uri="{FF2B5EF4-FFF2-40B4-BE49-F238E27FC236}">
                <a16:creationId xmlns:a16="http://schemas.microsoft.com/office/drawing/2014/main" id="{A7307E3C-305C-679B-D754-CC230B3B36C1}"/>
              </a:ext>
            </a:extLst>
          </p:cNvPr>
          <p:cNvSpPr txBox="1"/>
          <p:nvPr/>
        </p:nvSpPr>
        <p:spPr>
          <a:xfrm>
            <a:off x="9681592" y="4785014"/>
            <a:ext cx="2338290" cy="830997"/>
          </a:xfrm>
          <a:prstGeom prst="rect">
            <a:avLst/>
          </a:prstGeom>
          <a:noFill/>
        </p:spPr>
        <p:txBody>
          <a:bodyPr wrap="square" rtlCol="0">
            <a:spAutoFit/>
          </a:bodyPr>
          <a:lstStyle/>
          <a:p>
            <a:r>
              <a:rPr lang="en-US" sz="1200" dirty="0"/>
              <a:t>Criteria: </a:t>
            </a:r>
          </a:p>
          <a:p>
            <a:pPr marL="171450" indent="-171450">
              <a:buFont typeface="Arial" panose="020B0604020202020204" pitchFamily="34" charset="0"/>
              <a:buChar char="•"/>
            </a:pPr>
            <a:r>
              <a:rPr lang="en-US" sz="1200" dirty="0"/>
              <a:t>Post-</a:t>
            </a:r>
            <a:r>
              <a:rPr lang="en-US" sz="1200" i="1" dirty="0"/>
              <a:t>SAS </a:t>
            </a:r>
            <a:r>
              <a:rPr lang="en-US" sz="1200" dirty="0"/>
              <a:t>filing date </a:t>
            </a:r>
          </a:p>
          <a:p>
            <a:pPr marL="171450" indent="-171450">
              <a:buFont typeface="Arial" panose="020B0604020202020204" pitchFamily="34" charset="0"/>
              <a:buChar char="•"/>
            </a:pPr>
            <a:r>
              <a:rPr lang="en-US" sz="1200" dirty="0"/>
              <a:t>Reached institution Decision</a:t>
            </a:r>
          </a:p>
          <a:p>
            <a:pPr marL="171450" indent="-171450">
              <a:buFont typeface="Arial" panose="020B0604020202020204" pitchFamily="34" charset="0"/>
              <a:buChar char="•"/>
            </a:pPr>
            <a:r>
              <a:rPr lang="en-US" sz="1200" dirty="0"/>
              <a:t>Includes only 103 grounds</a:t>
            </a:r>
          </a:p>
        </p:txBody>
      </p:sp>
    </p:spTree>
    <p:extLst>
      <p:ext uri="{BB962C8B-B14F-4D97-AF65-F5344CB8AC3E}">
        <p14:creationId xmlns:p14="http://schemas.microsoft.com/office/powerpoint/2010/main" val="3991450126"/>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2"/>
          <p:cNvSpPr txBox="1">
            <a:spLocks noGrp="1"/>
          </p:cNvSpPr>
          <p:nvPr>
            <p:ph type="title"/>
          </p:nvPr>
        </p:nvSpPr>
        <p:spPr>
          <a:prstGeom prst="rect">
            <a:avLst/>
          </a:prstGeom>
        </p:spPr>
        <p:txBody>
          <a:bodyPr/>
          <a:lstStyle>
            <a:lvl1pPr algn="ctr"/>
          </a:lstStyle>
          <a:p>
            <a:r>
              <a:rPr lang="en-US" sz="3200" dirty="0">
                <a:latin typeface="Calibri" panose="020F0502020204030204" pitchFamily="34" charset="0"/>
                <a:ea typeface="Calibri" panose="020F0502020204030204" pitchFamily="34" charset="0"/>
                <a:cs typeface="Calibri" panose="020F0502020204030204" pitchFamily="34" charset="0"/>
              </a:rPr>
              <a:t>Selecting Grounds for the Petition</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169" name="Content Placeholder 1"/>
          <p:cNvSpPr txBox="1">
            <a:spLocks noGrp="1"/>
          </p:cNvSpPr>
          <p:nvPr>
            <p:ph type="body" sz="quarter" idx="13"/>
          </p:nvPr>
        </p:nvSpPr>
        <p:spPr>
          <a:xfrm>
            <a:off x="557784" y="1042416"/>
            <a:ext cx="11054208" cy="5257800"/>
          </a:xfrm>
          <a:prstGeom prst="rect">
            <a:avLst/>
          </a:prstGeom>
        </p:spPr>
        <p:txBody>
          <a:bodyPr>
            <a:normAutofit/>
          </a:bodyPr>
          <a:lstStyle/>
          <a:p>
            <a:pPr>
              <a:buClr>
                <a:srgbClr val="FF4500"/>
              </a:buClr>
              <a:buSzPct val="100000"/>
            </a:pPr>
            <a:r>
              <a:rPr lang="en-US" sz="2400" u="sng" dirty="0">
                <a:solidFill>
                  <a:schemeClr val="tx1"/>
                </a:solidFill>
                <a:latin typeface="+mn-lt"/>
              </a:rPr>
              <a:t>Petitions including both § 102 and § 103 grounds: 1,360 petitions</a:t>
            </a:r>
          </a:p>
          <a:p>
            <a:pPr marL="285750" indent="-285750">
              <a:buClr>
                <a:srgbClr val="FF4500"/>
              </a:buClr>
              <a:buSzPct val="100000"/>
              <a:buFont typeface="Arial"/>
              <a:buChar char="•"/>
            </a:pPr>
            <a:endParaRPr lang="en-US" sz="2400" dirty="0">
              <a:latin typeface="+mn-lt"/>
            </a:endParaRPr>
          </a:p>
        </p:txBody>
      </p:sp>
      <p:sp>
        <p:nvSpPr>
          <p:cNvPr id="2" name="Slide Number Placeholder 1">
            <a:extLst>
              <a:ext uri="{FF2B5EF4-FFF2-40B4-BE49-F238E27FC236}">
                <a16:creationId xmlns:a16="http://schemas.microsoft.com/office/drawing/2014/main" id="{FBED83D9-567C-B768-5E11-B9878B1F5C16}"/>
              </a:ext>
            </a:extLst>
          </p:cNvPr>
          <p:cNvSpPr>
            <a:spLocks noGrp="1"/>
          </p:cNvSpPr>
          <p:nvPr>
            <p:ph type="sldNum" sz="quarter" idx="4"/>
          </p:nvPr>
        </p:nvSpPr>
        <p:spPr/>
        <p:txBody>
          <a:bodyPr/>
          <a:lstStyle/>
          <a:p>
            <a:fld id="{FAF37999-0786-C54B-82A0-1F7887361FB8}" type="slidenum">
              <a:rPr lang="en-US" smtClean="0"/>
              <a:pPr/>
              <a:t>6</a:t>
            </a:fld>
            <a:endParaRPr lang="en-US" dirty="0"/>
          </a:p>
        </p:txBody>
      </p:sp>
      <p:pic>
        <p:nvPicPr>
          <p:cNvPr id="6" name="Picture 5">
            <a:extLst>
              <a:ext uri="{FF2B5EF4-FFF2-40B4-BE49-F238E27FC236}">
                <a16:creationId xmlns:a16="http://schemas.microsoft.com/office/drawing/2014/main" id="{4298D022-FBFE-00E8-C898-583CB60BCA43}"/>
              </a:ext>
            </a:extLst>
          </p:cNvPr>
          <p:cNvPicPr>
            <a:picLocks noChangeAspect="1"/>
          </p:cNvPicPr>
          <p:nvPr/>
        </p:nvPicPr>
        <p:blipFill>
          <a:blip r:embed="rId3"/>
          <a:stretch>
            <a:fillRect/>
          </a:stretch>
        </p:blipFill>
        <p:spPr>
          <a:xfrm>
            <a:off x="661481" y="1611911"/>
            <a:ext cx="10038945" cy="4372298"/>
          </a:xfrm>
          <a:prstGeom prst="rect">
            <a:avLst/>
          </a:prstGeom>
        </p:spPr>
      </p:pic>
      <p:sp>
        <p:nvSpPr>
          <p:cNvPr id="8" name="TextBox 7">
            <a:extLst>
              <a:ext uri="{FF2B5EF4-FFF2-40B4-BE49-F238E27FC236}">
                <a16:creationId xmlns:a16="http://schemas.microsoft.com/office/drawing/2014/main" id="{610B3927-83DB-0507-DEBC-AB2F42B0B034}"/>
              </a:ext>
            </a:extLst>
          </p:cNvPr>
          <p:cNvSpPr txBox="1"/>
          <p:nvPr/>
        </p:nvSpPr>
        <p:spPr>
          <a:xfrm>
            <a:off x="9681592" y="5654263"/>
            <a:ext cx="1717540" cy="276999"/>
          </a:xfrm>
          <a:prstGeom prst="rect">
            <a:avLst/>
          </a:prstGeom>
          <a:noFill/>
        </p:spPr>
        <p:txBody>
          <a:bodyPr wrap="square" rtlCol="0">
            <a:spAutoFit/>
          </a:bodyPr>
          <a:lstStyle/>
          <a:p>
            <a:r>
              <a:rPr lang="en-US" sz="1200" dirty="0"/>
              <a:t>Source: Lex Machina</a:t>
            </a:r>
          </a:p>
        </p:txBody>
      </p:sp>
      <p:sp>
        <p:nvSpPr>
          <p:cNvPr id="9" name="TextBox 8">
            <a:extLst>
              <a:ext uri="{FF2B5EF4-FFF2-40B4-BE49-F238E27FC236}">
                <a16:creationId xmlns:a16="http://schemas.microsoft.com/office/drawing/2014/main" id="{971FBB88-57BD-B598-F265-D821AE5CE45A}"/>
              </a:ext>
            </a:extLst>
          </p:cNvPr>
          <p:cNvSpPr txBox="1"/>
          <p:nvPr/>
        </p:nvSpPr>
        <p:spPr>
          <a:xfrm>
            <a:off x="9681592" y="4785014"/>
            <a:ext cx="2338290" cy="830997"/>
          </a:xfrm>
          <a:prstGeom prst="rect">
            <a:avLst/>
          </a:prstGeom>
          <a:noFill/>
        </p:spPr>
        <p:txBody>
          <a:bodyPr wrap="square" rtlCol="0">
            <a:spAutoFit/>
          </a:bodyPr>
          <a:lstStyle/>
          <a:p>
            <a:r>
              <a:rPr lang="en-US" sz="1200" dirty="0"/>
              <a:t>Criteria: </a:t>
            </a:r>
          </a:p>
          <a:p>
            <a:pPr marL="171450" indent="-171450">
              <a:buFont typeface="Arial" panose="020B0604020202020204" pitchFamily="34" charset="0"/>
              <a:buChar char="•"/>
            </a:pPr>
            <a:r>
              <a:rPr lang="en-US" sz="1200" dirty="0"/>
              <a:t>Post-</a:t>
            </a:r>
            <a:r>
              <a:rPr lang="en-US" sz="1200" i="1" dirty="0"/>
              <a:t>SAS </a:t>
            </a:r>
            <a:r>
              <a:rPr lang="en-US" sz="1200" dirty="0"/>
              <a:t>filing date </a:t>
            </a:r>
          </a:p>
          <a:p>
            <a:pPr marL="171450" indent="-171450">
              <a:buFont typeface="Arial" panose="020B0604020202020204" pitchFamily="34" charset="0"/>
              <a:buChar char="•"/>
            </a:pPr>
            <a:r>
              <a:rPr lang="en-US" sz="1200" dirty="0"/>
              <a:t>Reached institution Decision</a:t>
            </a:r>
          </a:p>
          <a:p>
            <a:pPr marL="171450" indent="-171450">
              <a:buFont typeface="Arial" panose="020B0604020202020204" pitchFamily="34" charset="0"/>
              <a:buChar char="•"/>
            </a:pPr>
            <a:r>
              <a:rPr lang="en-US" sz="1200" dirty="0"/>
              <a:t>Includes 102 and 103 grounds</a:t>
            </a:r>
          </a:p>
        </p:txBody>
      </p:sp>
    </p:spTree>
    <p:extLst>
      <p:ext uri="{BB962C8B-B14F-4D97-AF65-F5344CB8AC3E}">
        <p14:creationId xmlns:p14="http://schemas.microsoft.com/office/powerpoint/2010/main" val="3437807713"/>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2"/>
          <p:cNvSpPr txBox="1">
            <a:spLocks noGrp="1"/>
          </p:cNvSpPr>
          <p:nvPr>
            <p:ph type="title"/>
          </p:nvPr>
        </p:nvSpPr>
        <p:spPr>
          <a:prstGeom prst="rect">
            <a:avLst/>
          </a:prstGeom>
        </p:spPr>
        <p:txBody>
          <a:bodyPr/>
          <a:lstStyle>
            <a:lvl1pPr algn="ctr"/>
          </a:lstStyle>
          <a:p>
            <a:r>
              <a:rPr lang="en-US" sz="3200" dirty="0">
                <a:latin typeface="Calibri" panose="020F0502020204030204" pitchFamily="34" charset="0"/>
                <a:ea typeface="Calibri" panose="020F0502020204030204" pitchFamily="34" charset="0"/>
                <a:cs typeface="Calibri" panose="020F0502020204030204" pitchFamily="34" charset="0"/>
              </a:rPr>
              <a:t>Selecting Grounds for the Petition</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FBED83D9-567C-B768-5E11-B9878B1F5C16}"/>
              </a:ext>
            </a:extLst>
          </p:cNvPr>
          <p:cNvSpPr>
            <a:spLocks noGrp="1"/>
          </p:cNvSpPr>
          <p:nvPr>
            <p:ph type="sldNum" sz="quarter" idx="4"/>
          </p:nvPr>
        </p:nvSpPr>
        <p:spPr/>
        <p:txBody>
          <a:bodyPr/>
          <a:lstStyle/>
          <a:p>
            <a:fld id="{FAF37999-0786-C54B-82A0-1F7887361FB8}" type="slidenum">
              <a:rPr lang="en-US" smtClean="0"/>
              <a:pPr/>
              <a:t>7</a:t>
            </a:fld>
            <a:endParaRPr lang="en-US" dirty="0"/>
          </a:p>
        </p:txBody>
      </p:sp>
      <p:sp>
        <p:nvSpPr>
          <p:cNvPr id="5" name="Content Placeholder 1">
            <a:extLst>
              <a:ext uri="{FF2B5EF4-FFF2-40B4-BE49-F238E27FC236}">
                <a16:creationId xmlns:a16="http://schemas.microsoft.com/office/drawing/2014/main" id="{3B5AE1C4-3AEC-1BE6-BF9A-26F27463D074}"/>
              </a:ext>
            </a:extLst>
          </p:cNvPr>
          <p:cNvSpPr txBox="1">
            <a:spLocks noGrp="1"/>
          </p:cNvSpPr>
          <p:nvPr>
            <p:ph type="body" sz="quarter" idx="13"/>
          </p:nvPr>
        </p:nvSpPr>
        <p:spPr>
          <a:xfrm>
            <a:off x="557784" y="1042416"/>
            <a:ext cx="11054208" cy="5257800"/>
          </a:xfrm>
          <a:prstGeom prst="rect">
            <a:avLst/>
          </a:prstGeom>
        </p:spPr>
        <p:txBody>
          <a:bodyPr>
            <a:normAutofit/>
          </a:bodyPr>
          <a:lstStyle/>
          <a:p>
            <a:pPr marL="285750" indent="-285750">
              <a:buClr>
                <a:srgbClr val="FF4500"/>
              </a:buClr>
              <a:buSzPct val="100000"/>
              <a:buFont typeface="Arial"/>
              <a:buChar char="•"/>
            </a:pPr>
            <a:r>
              <a:rPr lang="en-US" sz="2800" dirty="0">
                <a:latin typeface="+mn-lt"/>
              </a:rPr>
              <a:t>Just 43 petitions relied on anticipation grounds alone</a:t>
            </a:r>
          </a:p>
          <a:p>
            <a:pPr marL="742939" lvl="1" indent="-285750">
              <a:buClr>
                <a:srgbClr val="FF4500"/>
              </a:buClr>
              <a:buSzPct val="100000"/>
              <a:buFont typeface="Arial"/>
              <a:buChar char="•"/>
            </a:pPr>
            <a:r>
              <a:rPr lang="en-US" sz="2400" dirty="0">
                <a:latin typeface="+mn-lt"/>
              </a:rPr>
              <a:t>74% instituted; 33% overall win rate (disclaimer or all claims unpatentable)</a:t>
            </a:r>
          </a:p>
          <a:p>
            <a:pPr marL="285750" indent="-285750">
              <a:buClr>
                <a:srgbClr val="FF4500"/>
              </a:buClr>
              <a:buSzPct val="100000"/>
              <a:buFont typeface="Arial"/>
              <a:buChar char="•"/>
            </a:pPr>
            <a:r>
              <a:rPr lang="en-US" sz="2800" dirty="0">
                <a:latin typeface="+mn-lt"/>
              </a:rPr>
              <a:t>3,654 petitions relied on obviousness grounds alone </a:t>
            </a:r>
          </a:p>
          <a:p>
            <a:pPr marL="742939" lvl="1" indent="-285750">
              <a:buClr>
                <a:srgbClr val="FF4500"/>
              </a:buClr>
              <a:buSzPct val="100000"/>
              <a:buFont typeface="Arial"/>
              <a:buChar char="•"/>
            </a:pPr>
            <a:r>
              <a:rPr lang="en-US" sz="2400" dirty="0">
                <a:latin typeface="+mn-lt"/>
              </a:rPr>
              <a:t>71% instituted; 25% overall win rate (disclaimer or all claims unpatentable)</a:t>
            </a:r>
          </a:p>
          <a:p>
            <a:pPr marL="285750" indent="-285750">
              <a:buClr>
                <a:srgbClr val="FF4500"/>
              </a:buClr>
              <a:buSzPct val="100000"/>
              <a:buFont typeface="Arial"/>
              <a:buChar char="•"/>
            </a:pPr>
            <a:r>
              <a:rPr lang="en-US" sz="2800" dirty="0">
                <a:latin typeface="+mn-lt"/>
              </a:rPr>
              <a:t>1,360 petitions relied on both anticipation and obviousness grounds</a:t>
            </a:r>
          </a:p>
          <a:p>
            <a:pPr marL="742939" lvl="1" indent="-285750">
              <a:buClr>
                <a:srgbClr val="FF4500"/>
              </a:buClr>
              <a:buSzPct val="100000"/>
              <a:buFont typeface="Arial"/>
              <a:buChar char="•"/>
            </a:pPr>
            <a:r>
              <a:rPr lang="en-US" sz="2400" dirty="0">
                <a:latin typeface="+mn-lt"/>
              </a:rPr>
              <a:t>77% instituted; 29% overall win rate (disclaimer or all claims unpatentable)</a:t>
            </a:r>
          </a:p>
          <a:p>
            <a:pPr>
              <a:buClr>
                <a:srgbClr val="FF4500"/>
              </a:buClr>
              <a:buSzPct val="100000"/>
            </a:pPr>
            <a:endParaRPr lang="en-US" sz="600" dirty="0">
              <a:latin typeface="+mn-lt"/>
            </a:endParaRPr>
          </a:p>
          <a:p>
            <a:pPr marL="285750" indent="-285750">
              <a:buClr>
                <a:srgbClr val="FF4500"/>
              </a:buClr>
              <a:buSzPct val="100000"/>
              <a:buFont typeface="Arial"/>
              <a:buChar char="•"/>
            </a:pPr>
            <a:r>
              <a:rPr lang="en-US" sz="2800" dirty="0">
                <a:latin typeface="+mn-lt"/>
              </a:rPr>
              <a:t>Observations: </a:t>
            </a:r>
          </a:p>
          <a:p>
            <a:pPr marL="742939" lvl="1" indent="-285750">
              <a:buClr>
                <a:srgbClr val="FF4500"/>
              </a:buClr>
              <a:buSzPct val="100000"/>
              <a:buFont typeface="Arial"/>
              <a:buChar char="•"/>
            </a:pPr>
            <a:r>
              <a:rPr lang="en-US" sz="2800" dirty="0">
                <a:latin typeface="+mn-lt"/>
              </a:rPr>
              <a:t>Only 28% of petitions relied on anticipation grounds (either alone or in combination with obviousness); give higher institution rates</a:t>
            </a:r>
          </a:p>
          <a:p>
            <a:pPr marL="742939" lvl="1" indent="-285750">
              <a:buClr>
                <a:srgbClr val="FF4500"/>
              </a:buClr>
              <a:buSzPct val="100000"/>
              <a:buFont typeface="Arial"/>
              <a:buChar char="•"/>
            </a:pPr>
            <a:r>
              <a:rPr lang="en-US" sz="2800" dirty="0">
                <a:latin typeface="+mn-lt"/>
              </a:rPr>
              <a:t>Anticipatory references are hard to find </a:t>
            </a:r>
            <a:r>
              <a:rPr lang="en-US" sz="2800" u="sng" dirty="0">
                <a:latin typeface="+mn-lt"/>
              </a:rPr>
              <a:t>and/or</a:t>
            </a:r>
            <a:r>
              <a:rPr lang="en-US" sz="2800" dirty="0">
                <a:latin typeface="+mn-lt"/>
              </a:rPr>
              <a:t> petitioners are nervous about alleging anticipation</a:t>
            </a:r>
            <a:endParaRPr lang="en-US" sz="2400" i="1" dirty="0">
              <a:latin typeface="+mn-lt"/>
            </a:endParaRPr>
          </a:p>
          <a:p>
            <a:pPr marL="285750" indent="-285750">
              <a:buClr>
                <a:srgbClr val="FF4500"/>
              </a:buClr>
              <a:buSzPct val="100000"/>
              <a:buFont typeface="Arial"/>
              <a:buChar char="•"/>
            </a:pPr>
            <a:endParaRPr lang="en-US" sz="2400" dirty="0">
              <a:latin typeface="+mn-lt"/>
            </a:endParaRPr>
          </a:p>
          <a:p>
            <a:pPr marL="285750" indent="-285750">
              <a:buClr>
                <a:srgbClr val="FF4500"/>
              </a:buClr>
              <a:buSzPct val="100000"/>
              <a:buFont typeface="Arial"/>
              <a:buChar char="•"/>
            </a:pPr>
            <a:endParaRPr lang="en-US" sz="2400" dirty="0">
              <a:latin typeface="+mn-lt"/>
            </a:endParaRPr>
          </a:p>
          <a:p>
            <a:pPr marL="285750" indent="-285750">
              <a:buClr>
                <a:srgbClr val="FF4500"/>
              </a:buClr>
              <a:buSzPct val="100000"/>
              <a:buFont typeface="Arial"/>
              <a:buChar char="•"/>
            </a:pPr>
            <a:endParaRPr lang="en-US" sz="1800" dirty="0">
              <a:latin typeface="+mn-lt"/>
            </a:endParaRPr>
          </a:p>
        </p:txBody>
      </p:sp>
    </p:spTree>
    <p:extLst>
      <p:ext uri="{BB962C8B-B14F-4D97-AF65-F5344CB8AC3E}">
        <p14:creationId xmlns:p14="http://schemas.microsoft.com/office/powerpoint/2010/main" val="1388750924"/>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2"/>
          <p:cNvSpPr txBox="1">
            <a:spLocks noGrp="1"/>
          </p:cNvSpPr>
          <p:nvPr>
            <p:ph type="title"/>
          </p:nvPr>
        </p:nvSpPr>
        <p:spPr>
          <a:xfrm>
            <a:off x="557784" y="317122"/>
            <a:ext cx="11054208" cy="482038"/>
          </a:xfrm>
          <a:prstGeom prst="rect">
            <a:avLst/>
          </a:prstGeom>
        </p:spPr>
        <p:txBody>
          <a:bodyPr/>
          <a:lstStyle>
            <a:lvl1pPr algn="ctr"/>
          </a:lstStyle>
          <a:p>
            <a:r>
              <a:rPr lang="en-US" sz="3200" dirty="0">
                <a:latin typeface="Calibri" panose="020F0502020204030204" pitchFamily="34" charset="0"/>
                <a:ea typeface="Calibri" panose="020F0502020204030204" pitchFamily="34" charset="0"/>
                <a:cs typeface="Calibri" panose="020F0502020204030204" pitchFamily="34" charset="0"/>
              </a:rPr>
              <a:t>Anticipation</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169" name="Content Placeholder 1"/>
          <p:cNvSpPr txBox="1">
            <a:spLocks noGrp="1"/>
          </p:cNvSpPr>
          <p:nvPr>
            <p:ph type="body" sz="quarter" idx="13"/>
          </p:nvPr>
        </p:nvSpPr>
        <p:spPr>
          <a:xfrm>
            <a:off x="557784" y="1042416"/>
            <a:ext cx="11054208" cy="5257800"/>
          </a:xfrm>
          <a:prstGeom prst="rect">
            <a:avLst/>
          </a:prstGeom>
        </p:spPr>
        <p:txBody>
          <a:bodyPr>
            <a:normAutofit/>
          </a:bodyPr>
          <a:lstStyle/>
          <a:p>
            <a:r>
              <a:rPr lang="en-US" sz="2800" dirty="0">
                <a:solidFill>
                  <a:schemeClr val="tx1"/>
                </a:solidFill>
                <a:latin typeface="+mn-lt"/>
              </a:rPr>
              <a:t>Anticipation is an exacting standard</a:t>
            </a:r>
          </a:p>
          <a:p>
            <a:pPr>
              <a:buClr>
                <a:srgbClr val="FF4500"/>
              </a:buClr>
              <a:buSzPct val="100000"/>
            </a:pPr>
            <a:r>
              <a:rPr lang="en-US" sz="2400" i="1" dirty="0">
                <a:latin typeface="+mn-lt"/>
              </a:rPr>
              <a:t>Net MoneyIN, Inc. v. VersiSign, Inc.,</a:t>
            </a:r>
            <a:r>
              <a:rPr lang="en-US" sz="2400" dirty="0">
                <a:latin typeface="+mn-lt"/>
              </a:rPr>
              <a:t> 545 F.3d 1359 (Fed. Cir. 2008)</a:t>
            </a:r>
          </a:p>
          <a:p>
            <a:pPr marL="285750" indent="-285750">
              <a:buClr>
                <a:srgbClr val="FF4500"/>
              </a:buClr>
              <a:buSzPct val="100000"/>
              <a:buFont typeface="Arial"/>
              <a:buChar char="•"/>
            </a:pPr>
            <a:endParaRPr lang="en-US" sz="2400" dirty="0">
              <a:latin typeface="+mn-lt"/>
            </a:endParaRPr>
          </a:p>
          <a:p>
            <a:pPr marL="285750" indent="-285750">
              <a:buClr>
                <a:srgbClr val="FF4500"/>
              </a:buClr>
              <a:buSzPct val="100000"/>
              <a:buFont typeface="Arial"/>
              <a:buChar char="•"/>
            </a:pPr>
            <a:r>
              <a:rPr lang="en-US" sz="2800" dirty="0">
                <a:latin typeface="+mn-lt"/>
              </a:rPr>
              <a:t>A showing of anticipation requires: </a:t>
            </a:r>
          </a:p>
          <a:p>
            <a:pPr marL="742939" lvl="1" indent="-285750">
              <a:buClr>
                <a:srgbClr val="FF4500"/>
              </a:buClr>
              <a:buSzPct val="100000"/>
              <a:buFont typeface="Arial"/>
              <a:buChar char="•"/>
            </a:pPr>
            <a:r>
              <a:rPr lang="en-US" sz="2400" dirty="0">
                <a:latin typeface="+mn-lt"/>
              </a:rPr>
              <a:t>“all elements of the claim within the four corners of the document”</a:t>
            </a:r>
          </a:p>
          <a:p>
            <a:pPr marL="742939" lvl="1" indent="-285750">
              <a:buClr>
                <a:srgbClr val="FF4500"/>
              </a:buClr>
              <a:buSzPct val="100000"/>
              <a:buFont typeface="Arial"/>
              <a:buChar char="•"/>
            </a:pPr>
            <a:r>
              <a:rPr lang="en-US" sz="2400" dirty="0">
                <a:latin typeface="+mn-lt"/>
              </a:rPr>
              <a:t>“arranged or combined in the same way as in the claim”</a:t>
            </a:r>
          </a:p>
          <a:p>
            <a:pPr marL="742939" lvl="1" indent="-285750">
              <a:buClr>
                <a:srgbClr val="FF4500"/>
              </a:buClr>
              <a:buSzPct val="100000"/>
              <a:buFont typeface="Arial"/>
              <a:buChar char="•"/>
            </a:pPr>
            <a:r>
              <a:rPr lang="en-US" sz="2400" dirty="0">
                <a:latin typeface="+mn-lt"/>
              </a:rPr>
              <a:t>“without any need for picking, choosing, and combining various disclosures not directly related to each other by the teachings of the cited reference.”</a:t>
            </a:r>
          </a:p>
          <a:p>
            <a:pPr marL="285750" indent="-285750">
              <a:buClr>
                <a:srgbClr val="FF4500"/>
              </a:buClr>
              <a:buSzPct val="100000"/>
              <a:buFont typeface="Arial"/>
              <a:buChar char="•"/>
            </a:pPr>
            <a:endParaRPr lang="en-US" sz="2400" i="1" dirty="0">
              <a:latin typeface="+mn-lt"/>
            </a:endParaRPr>
          </a:p>
          <a:p>
            <a:pPr marL="285750" indent="-285750">
              <a:buClr>
                <a:srgbClr val="FF4500"/>
              </a:buClr>
              <a:buSzPct val="100000"/>
              <a:buFont typeface="Arial"/>
              <a:buChar char="•"/>
            </a:pPr>
            <a:endParaRPr lang="en-US" sz="2400" dirty="0">
              <a:latin typeface="+mn-lt"/>
            </a:endParaRPr>
          </a:p>
          <a:p>
            <a:pPr marL="285750" indent="-285750">
              <a:buClr>
                <a:srgbClr val="FF4500"/>
              </a:buClr>
              <a:buSzPct val="100000"/>
              <a:buFont typeface="Arial"/>
              <a:buChar char="•"/>
            </a:pPr>
            <a:endParaRPr lang="en-US" sz="2400" dirty="0">
              <a:latin typeface="+mn-lt"/>
            </a:endParaRPr>
          </a:p>
          <a:p>
            <a:pPr marL="285750" indent="-285750">
              <a:buClr>
                <a:srgbClr val="FF4500"/>
              </a:buClr>
              <a:buSzPct val="100000"/>
              <a:buFont typeface="Arial"/>
              <a:buChar char="•"/>
            </a:pPr>
            <a:endParaRPr lang="en-US" sz="1800" dirty="0">
              <a:latin typeface="+mn-lt"/>
            </a:endParaRPr>
          </a:p>
        </p:txBody>
      </p:sp>
      <p:pic>
        <p:nvPicPr>
          <p:cNvPr id="5" name="Picture 4" descr="Close-up of a hundred dollar bill&#10;&#10;Description automatically generated">
            <a:extLst>
              <a:ext uri="{FF2B5EF4-FFF2-40B4-BE49-F238E27FC236}">
                <a16:creationId xmlns:a16="http://schemas.microsoft.com/office/drawing/2014/main" id="{844218F5-4BEE-9687-FA1F-F54AFF7F4AF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3233292">
            <a:off x="9498898" y="628323"/>
            <a:ext cx="2229267" cy="1640740"/>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6D577169-9A4D-B28D-7CE6-45BCAA87F9B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032666" y="2173277"/>
            <a:ext cx="1900542" cy="1375913"/>
          </a:xfrm>
          <a:prstGeom prst="rect">
            <a:avLst/>
          </a:prstGeom>
        </p:spPr>
      </p:pic>
      <p:sp>
        <p:nvSpPr>
          <p:cNvPr id="2" name="Slide Number Placeholder 1">
            <a:extLst>
              <a:ext uri="{FF2B5EF4-FFF2-40B4-BE49-F238E27FC236}">
                <a16:creationId xmlns:a16="http://schemas.microsoft.com/office/drawing/2014/main" id="{F7B99BC8-B9E6-8DB1-F980-E59D52837A67}"/>
              </a:ext>
            </a:extLst>
          </p:cNvPr>
          <p:cNvSpPr>
            <a:spLocks noGrp="1"/>
          </p:cNvSpPr>
          <p:nvPr>
            <p:ph type="sldNum" sz="quarter" idx="4"/>
          </p:nvPr>
        </p:nvSpPr>
        <p:spPr/>
        <p:txBody>
          <a:bodyPr/>
          <a:lstStyle/>
          <a:p>
            <a:fld id="{FAF37999-0786-C54B-82A0-1F7887361FB8}" type="slidenum">
              <a:rPr lang="en-US" smtClean="0"/>
              <a:pPr/>
              <a:t>8</a:t>
            </a:fld>
            <a:endParaRPr lang="en-US" dirty="0"/>
          </a:p>
        </p:txBody>
      </p:sp>
    </p:spTree>
    <p:extLst>
      <p:ext uri="{BB962C8B-B14F-4D97-AF65-F5344CB8AC3E}">
        <p14:creationId xmlns:p14="http://schemas.microsoft.com/office/powerpoint/2010/main" val="3403461808"/>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2"/>
          <p:cNvSpPr txBox="1">
            <a:spLocks noGrp="1"/>
          </p:cNvSpPr>
          <p:nvPr>
            <p:ph type="title"/>
          </p:nvPr>
        </p:nvSpPr>
        <p:spPr>
          <a:xfrm>
            <a:off x="557784" y="317122"/>
            <a:ext cx="11054208" cy="482038"/>
          </a:xfrm>
          <a:prstGeom prst="rect">
            <a:avLst/>
          </a:prstGeom>
        </p:spPr>
        <p:txBody>
          <a:bodyPr/>
          <a:lstStyle>
            <a:lvl1pPr algn="ctr"/>
          </a:lstStyle>
          <a:p>
            <a:r>
              <a:rPr lang="en-US" sz="3200" dirty="0">
                <a:latin typeface="Calibri" panose="020F0502020204030204" pitchFamily="34" charset="0"/>
                <a:ea typeface="Calibri" panose="020F0502020204030204" pitchFamily="34" charset="0"/>
                <a:cs typeface="Calibri" panose="020F0502020204030204" pitchFamily="34" charset="0"/>
              </a:rPr>
              <a:t>Anticipation</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169" name="Content Placeholder 1"/>
          <p:cNvSpPr txBox="1">
            <a:spLocks noGrp="1"/>
          </p:cNvSpPr>
          <p:nvPr>
            <p:ph type="body" sz="quarter" idx="13"/>
          </p:nvPr>
        </p:nvSpPr>
        <p:spPr>
          <a:xfrm>
            <a:off x="557784" y="1042416"/>
            <a:ext cx="11054208" cy="5257800"/>
          </a:xfrm>
          <a:prstGeom prst="rect">
            <a:avLst/>
          </a:prstGeom>
        </p:spPr>
        <p:txBody>
          <a:bodyPr>
            <a:normAutofit/>
          </a:bodyPr>
          <a:lstStyle/>
          <a:p>
            <a:r>
              <a:rPr lang="en-US" sz="2800" dirty="0">
                <a:solidFill>
                  <a:schemeClr val="tx1"/>
                </a:solidFill>
                <a:latin typeface="+mn-lt"/>
              </a:rPr>
              <a:t>Anticipation is an exacting standard</a:t>
            </a:r>
          </a:p>
          <a:p>
            <a:pPr>
              <a:buClr>
                <a:srgbClr val="FF4500"/>
              </a:buClr>
              <a:buSzPct val="100000"/>
            </a:pPr>
            <a:r>
              <a:rPr lang="en-US" sz="2400" i="1" dirty="0">
                <a:latin typeface="+mn-lt"/>
              </a:rPr>
              <a:t>Net MoneyIN, Inc. v. VersiSign, Inc.,</a:t>
            </a:r>
            <a:r>
              <a:rPr lang="en-US" sz="2400" dirty="0">
                <a:latin typeface="+mn-lt"/>
              </a:rPr>
              <a:t> 545 F.3d 1359 (Fed. Cir. 2008)</a:t>
            </a:r>
          </a:p>
          <a:p>
            <a:pPr marL="285750" indent="-285750">
              <a:buClr>
                <a:srgbClr val="FF4500"/>
              </a:buClr>
              <a:buSzPct val="100000"/>
              <a:buFont typeface="Arial"/>
              <a:buChar char="•"/>
            </a:pPr>
            <a:endParaRPr lang="en-US" sz="2400" dirty="0">
              <a:latin typeface="+mn-lt"/>
            </a:endParaRPr>
          </a:p>
          <a:p>
            <a:pPr marL="285750" indent="-285750">
              <a:buClr>
                <a:srgbClr val="FF4500"/>
              </a:buClr>
              <a:buSzPct val="100000"/>
              <a:buFont typeface="Arial"/>
              <a:buChar char="•"/>
            </a:pPr>
            <a:r>
              <a:rPr lang="en-US" sz="2800" i="1" dirty="0">
                <a:latin typeface="+mn-lt"/>
              </a:rPr>
              <a:t>Net </a:t>
            </a:r>
            <a:r>
              <a:rPr lang="en-US" sz="2800" i="1" dirty="0" err="1">
                <a:latin typeface="+mn-lt"/>
              </a:rPr>
              <a:t>MoneyIN</a:t>
            </a:r>
            <a:r>
              <a:rPr lang="en-US" sz="2800" i="1" dirty="0">
                <a:latin typeface="+mn-lt"/>
              </a:rPr>
              <a:t> </a:t>
            </a:r>
            <a:r>
              <a:rPr lang="en-US" sz="2800" dirty="0">
                <a:latin typeface="+mn-lt"/>
              </a:rPr>
              <a:t> has been</a:t>
            </a:r>
            <a:r>
              <a:rPr lang="en-US" sz="2800" i="1" dirty="0">
                <a:latin typeface="+mn-lt"/>
              </a:rPr>
              <a:t> </a:t>
            </a:r>
            <a:r>
              <a:rPr lang="en-US" sz="2800" dirty="0">
                <a:latin typeface="+mn-lt"/>
              </a:rPr>
              <a:t>cited by the PTAB in:</a:t>
            </a:r>
          </a:p>
          <a:p>
            <a:pPr marL="742939" lvl="1" indent="-285750">
              <a:buClr>
                <a:srgbClr val="FF4500"/>
              </a:buClr>
              <a:buSzPct val="100000"/>
              <a:buFont typeface="Arial"/>
              <a:buChar char="•"/>
            </a:pPr>
            <a:r>
              <a:rPr lang="en-US" sz="2400" u="sng" dirty="0">
                <a:latin typeface="+mn-lt"/>
              </a:rPr>
              <a:t>227 Institution Decisions </a:t>
            </a:r>
            <a:r>
              <a:rPr lang="en-US" sz="2400" dirty="0">
                <a:latin typeface="+mn-lt"/>
              </a:rPr>
              <a:t>(institution denied) </a:t>
            </a:r>
          </a:p>
          <a:p>
            <a:pPr marL="742939" lvl="1" indent="-285750">
              <a:buClr>
                <a:srgbClr val="FF4500"/>
              </a:buClr>
              <a:buSzPct val="100000"/>
              <a:buFont typeface="Arial"/>
              <a:buChar char="•"/>
            </a:pPr>
            <a:r>
              <a:rPr lang="en-US" sz="2400" u="sng" dirty="0">
                <a:latin typeface="+mn-lt"/>
              </a:rPr>
              <a:t>155 Final Written Decisions</a:t>
            </a:r>
            <a:r>
              <a:rPr lang="en-US" sz="2400" dirty="0">
                <a:latin typeface="+mn-lt"/>
              </a:rPr>
              <a:t> (claims not unpatentable)</a:t>
            </a:r>
          </a:p>
          <a:p>
            <a:pPr marL="285750" indent="-285750">
              <a:buClr>
                <a:srgbClr val="FF4500"/>
              </a:buClr>
              <a:buSzPct val="100000"/>
              <a:buFont typeface="Arial"/>
              <a:buChar char="•"/>
            </a:pPr>
            <a:endParaRPr lang="en-US" sz="2400" i="1" dirty="0">
              <a:latin typeface="+mn-lt"/>
            </a:endParaRPr>
          </a:p>
          <a:p>
            <a:pPr marL="285750" indent="-285750">
              <a:buClr>
                <a:srgbClr val="FF4500"/>
              </a:buClr>
              <a:buSzPct val="100000"/>
              <a:buFont typeface="Arial"/>
              <a:buChar char="•"/>
            </a:pPr>
            <a:endParaRPr lang="en-US" sz="2400" dirty="0">
              <a:latin typeface="+mn-lt"/>
            </a:endParaRPr>
          </a:p>
          <a:p>
            <a:pPr marL="285750" indent="-285750">
              <a:buClr>
                <a:srgbClr val="FF4500"/>
              </a:buClr>
              <a:buSzPct val="100000"/>
              <a:buFont typeface="Arial"/>
              <a:buChar char="•"/>
            </a:pPr>
            <a:endParaRPr lang="en-US" sz="2400" dirty="0">
              <a:latin typeface="+mn-lt"/>
            </a:endParaRPr>
          </a:p>
          <a:p>
            <a:pPr marL="285750" indent="-285750">
              <a:buClr>
                <a:srgbClr val="FF4500"/>
              </a:buClr>
              <a:buSzPct val="100000"/>
              <a:buFont typeface="Arial"/>
              <a:buChar char="•"/>
            </a:pPr>
            <a:endParaRPr lang="en-US" sz="1800" dirty="0">
              <a:latin typeface="+mn-lt"/>
            </a:endParaRPr>
          </a:p>
        </p:txBody>
      </p:sp>
      <p:pic>
        <p:nvPicPr>
          <p:cNvPr id="5" name="Picture 4" descr="Close-up of a hundred dollar bill&#10;&#10;Description automatically generated">
            <a:extLst>
              <a:ext uri="{FF2B5EF4-FFF2-40B4-BE49-F238E27FC236}">
                <a16:creationId xmlns:a16="http://schemas.microsoft.com/office/drawing/2014/main" id="{844218F5-4BEE-9687-FA1F-F54AFF7F4AF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3233292">
            <a:off x="9498898" y="628323"/>
            <a:ext cx="2229267" cy="1640740"/>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6D577169-9A4D-B28D-7CE6-45BCAA87F9B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032666" y="2173277"/>
            <a:ext cx="1900542" cy="1375913"/>
          </a:xfrm>
          <a:prstGeom prst="rect">
            <a:avLst/>
          </a:prstGeom>
        </p:spPr>
      </p:pic>
      <p:sp>
        <p:nvSpPr>
          <p:cNvPr id="2" name="Slide Number Placeholder 1">
            <a:extLst>
              <a:ext uri="{FF2B5EF4-FFF2-40B4-BE49-F238E27FC236}">
                <a16:creationId xmlns:a16="http://schemas.microsoft.com/office/drawing/2014/main" id="{4DCC1A01-D585-F5FB-FFCE-2EFB0537CAB3}"/>
              </a:ext>
            </a:extLst>
          </p:cNvPr>
          <p:cNvSpPr>
            <a:spLocks noGrp="1"/>
          </p:cNvSpPr>
          <p:nvPr>
            <p:ph type="sldNum" sz="quarter" idx="4"/>
          </p:nvPr>
        </p:nvSpPr>
        <p:spPr/>
        <p:txBody>
          <a:bodyPr/>
          <a:lstStyle/>
          <a:p>
            <a:fld id="{FAF37999-0786-C54B-82A0-1F7887361FB8}" type="slidenum">
              <a:rPr lang="en-US" smtClean="0"/>
              <a:pPr/>
              <a:t>9</a:t>
            </a:fld>
            <a:endParaRPr lang="en-US" dirty="0"/>
          </a:p>
        </p:txBody>
      </p:sp>
    </p:spTree>
    <p:extLst>
      <p:ext uri="{BB962C8B-B14F-4D97-AF65-F5344CB8AC3E}">
        <p14:creationId xmlns:p14="http://schemas.microsoft.com/office/powerpoint/2010/main" val="4245730427"/>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1_Knobbe Martens_PPT_theme sample">
  <a:themeElements>
    <a:clrScheme name="1_Knobbe Martens_PPT_theme sampl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Knobbe Martens_PPT_theme sample">
      <a:majorFont>
        <a:latin typeface="Rockwell"/>
        <a:ea typeface="MS PGothic"/>
        <a:cs typeface=""/>
      </a:majorFont>
      <a:minorFont>
        <a:latin typeface="Rockwel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Knobbe Martens_PPT_theme sampl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Knobbe Martens_PPT_theme sample">
  <a:themeElements>
    <a:clrScheme name="3_Knobbe Martens_PPT_theme sampl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Knobbe Martens_PPT_theme sample">
      <a:majorFont>
        <a:latin typeface="Rockwell"/>
        <a:ea typeface="MS PGothic"/>
        <a:cs typeface=""/>
      </a:majorFont>
      <a:minorFont>
        <a:latin typeface="Rockwel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Knobbe Martens_PPT_theme sampl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Knobbe Martens_PPT_theme sample">
  <a:themeElements>
    <a:clrScheme name="2_Knobbe Martens_PPT_theme sampl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Knobbe Martens_PPT_theme sample">
      <a:majorFont>
        <a:latin typeface="Rockwell"/>
        <a:ea typeface="MS PGothic"/>
        <a:cs typeface=""/>
      </a:majorFont>
      <a:minorFont>
        <a:latin typeface="Rockwel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Knobbe Martens_PPT_theme sampl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Office Theme">
      <a:majorFont>
        <a:latin typeface="Rockwell"/>
        <a:ea typeface="MS PGothic"/>
        <a:cs typeface="Rockwell"/>
      </a:majorFont>
      <a:minorFont>
        <a:latin typeface="Rockwel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Gen Firm ">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M Blue -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Gen Firm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xml>��< ? x m l   v e r s i o n = " 1 . 0 "   e n c o d i n g = " u t f - 1 6 " ? >  
 < p r o p e r t i e s   x m l n s = " h t t p : / / w w w . i m a n a g e . c o m / w o r k / x m l s c h e m a " >  
     < d o c u m e n t i d > K N O B B E ! 5 8 3 9 9 2 3 2 . 1 < / d o c u m e n t i d >  
     < s e n d e r i d > B E N . A N G E R < / s e n d e r i d >  
     < s e n d e r e m a i l > B E N . A N G E R @ K N O B B E . C O M < / s e n d e r e m a i l >  
     < l a s t m o d i f i e d > 2 0 2 3 - 1 0 - 1 2 T 0 0 : 1 0 : 4 2 . 0 0 0 0 0 0 0 - 0 7 : 0 0 < / l a s t m o d i f i e d >  
     < d a t a b a s e > K N O B B E < / d a t a b a s e >  
 < / p r o p e r t i e s > 
</file>

<file path=docProps/app.xml><?xml version="1.0" encoding="utf-8"?>
<Properties xmlns="http://schemas.openxmlformats.org/officeDocument/2006/extended-properties" xmlns:vt="http://schemas.openxmlformats.org/officeDocument/2006/docPropsVTypes">
  <Template/>
  <TotalTime>6944</TotalTime>
  <Words>3534</Words>
  <Application>Microsoft Office PowerPoint</Application>
  <PresentationFormat>Widescreen</PresentationFormat>
  <Paragraphs>372</Paragraphs>
  <Slides>37</Slides>
  <Notes>37</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37</vt:i4>
      </vt:variant>
    </vt:vector>
  </HeadingPairs>
  <TitlesOfParts>
    <vt:vector size="52" baseType="lpstr">
      <vt:lpstr>AppleSymbols</vt:lpstr>
      <vt:lpstr>Arial</vt:lpstr>
      <vt:lpstr>Calibri</vt:lpstr>
      <vt:lpstr>Calibri Light</vt:lpstr>
      <vt:lpstr>Courier New</vt:lpstr>
      <vt:lpstr>Rockwell</vt:lpstr>
      <vt:lpstr>TimesNewRomanPSMT</vt:lpstr>
      <vt:lpstr>Wingdings</vt:lpstr>
      <vt:lpstr>1_Knobbe Martens_PPT_theme sample</vt:lpstr>
      <vt:lpstr>3_Knobbe Martens_PPT_theme sample</vt:lpstr>
      <vt:lpstr>2_Knobbe Martens_PPT_theme sample</vt:lpstr>
      <vt:lpstr>1_Office Theme</vt:lpstr>
      <vt:lpstr>Gen Firm </vt:lpstr>
      <vt:lpstr>KM Blue - Master</vt:lpstr>
      <vt:lpstr>1_Gen Firm </vt:lpstr>
      <vt:lpstr>PowerPoint Presentation</vt:lpstr>
      <vt:lpstr>Agenda</vt:lpstr>
      <vt:lpstr>Selecting Grounds for the Petition</vt:lpstr>
      <vt:lpstr>Selecting Grounds for the Petition</vt:lpstr>
      <vt:lpstr>Selecting Grounds for the Petition</vt:lpstr>
      <vt:lpstr>Selecting Grounds for the Petition</vt:lpstr>
      <vt:lpstr>Selecting Grounds for the Petition</vt:lpstr>
      <vt:lpstr>Anticipation</vt:lpstr>
      <vt:lpstr>Anticipation</vt:lpstr>
      <vt:lpstr>Anticipation</vt:lpstr>
      <vt:lpstr>Single-Reference Obviousness</vt:lpstr>
      <vt:lpstr>Single-Reference Obviousness</vt:lpstr>
      <vt:lpstr>Single-Reference Obviousness</vt:lpstr>
      <vt:lpstr>Single-Reference Obviousness</vt:lpstr>
      <vt:lpstr>Single-Reference Obviousness</vt:lpstr>
      <vt:lpstr>Single-Reference Obviousness</vt:lpstr>
      <vt:lpstr>Addressing Analogous Art Arguments</vt:lpstr>
      <vt:lpstr>Addressing Analogous Art Arguments</vt:lpstr>
      <vt:lpstr>Addressing Analogous Art Arguments</vt:lpstr>
      <vt:lpstr>PowerPoint Presentation</vt:lpstr>
      <vt:lpstr>Claim Construction Issues With Prior and Parallel Proceedings</vt:lpstr>
      <vt:lpstr>PTAB Guidance on District Court / ITC Constructions</vt:lpstr>
      <vt:lpstr>PTAB Consideration of District Court / ITC Construction</vt:lpstr>
      <vt:lpstr>Near Fait Acompli Adoption of the District Court Construction</vt:lpstr>
      <vt:lpstr>When Proposed Construction Differs from District Court / ITC</vt:lpstr>
      <vt:lpstr>Potential Strategy 1: Address Prior Constructions Head On</vt:lpstr>
      <vt:lpstr>Potential Strategy 2: Your Construction Is Consistent With Prior Construction</vt:lpstr>
      <vt:lpstr>Potential Strategy 3: If Your Construction Differs, Lean on PTAB’s Factors</vt:lpstr>
      <vt:lpstr>Potential Strategy 4: Further Explanation of Plain and Ordinary Meaning</vt:lpstr>
      <vt:lpstr>When the Federal Circuit Has Weighed In</vt:lpstr>
      <vt:lpstr>Parallel District Court Proceedings</vt:lpstr>
      <vt:lpstr>Option 1: Press Your Construction in Both Forums</vt:lpstr>
      <vt:lpstr>Option 2: Proceed in PTAB Under PO’s Implicit Construction</vt:lpstr>
      <vt:lpstr>Rule 42.104(b)(3) Considerations</vt:lpstr>
      <vt:lpstr>10X Genomics, Inc. v. Bio-Rad Labs.</vt:lpstr>
      <vt:lpstr>Option 3: Propose Grounds Under Alternative Constructions</vt:lpstr>
      <vt:lpstr>PowerPoint Presentation</vt:lpstr>
    </vt:vector>
  </TitlesOfParts>
  <Company>J Stokes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Ben.Anger@knobbe.com</dc:creator>
  <cp:lastModifiedBy>Ben.Anger</cp:lastModifiedBy>
  <cp:revision>303</cp:revision>
  <cp:lastPrinted>2023-10-12T06:13:04Z</cp:lastPrinted>
  <dcterms:created xsi:type="dcterms:W3CDTF">2012-01-07T01:09:03Z</dcterms:created>
  <dcterms:modified xsi:type="dcterms:W3CDTF">2023-10-12T07:10:42Z</dcterms:modified>
</cp:coreProperties>
</file>